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4" r:id="rId2"/>
    <p:sldMasterId id="2147483690" r:id="rId3"/>
  </p:sldMasterIdLst>
  <p:notesMasterIdLst>
    <p:notesMasterId r:id="rId12"/>
  </p:notesMasterIdLst>
  <p:sldIdLst>
    <p:sldId id="258" r:id="rId4"/>
    <p:sldId id="261" r:id="rId5"/>
    <p:sldId id="262" r:id="rId6"/>
    <p:sldId id="263" r:id="rId7"/>
    <p:sldId id="264" r:id="rId8"/>
    <p:sldId id="265" r:id="rId9"/>
    <p:sldId id="266" r:id="rId10"/>
    <p:sldId id="27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51"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24953-DB85-4F0C-A6AA-3E6C5890A973}" type="datetimeFigureOut">
              <a:rPr lang="en-US" smtClean="0"/>
              <a:t>6/19/2025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0E045-E4AE-4BDA-BA98-96CD8C2C6C5E}" type="slidenum">
              <a:rPr lang="en-US" smtClean="0"/>
              <a:t>‹#›</a:t>
            </a:fld>
            <a:endParaRPr lang="en-US"/>
          </a:p>
        </p:txBody>
      </p:sp>
    </p:spTree>
    <p:extLst>
      <p:ext uri="{BB962C8B-B14F-4D97-AF65-F5344CB8AC3E}">
        <p14:creationId xmlns:p14="http://schemas.microsoft.com/office/powerpoint/2010/main" val="2003861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FBAEF083-2BAD-18F1-6338-95D3C8AF1105}"/>
            </a:ext>
          </a:extLst>
        </p:cNvPr>
        <p:cNvGrpSpPr/>
        <p:nvPr/>
      </p:nvGrpSpPr>
      <p:grpSpPr>
        <a:xfrm>
          <a:off x="0" y="0"/>
          <a:ext cx="0" cy="0"/>
          <a:chOff x="0" y="0"/>
          <a:chExt cx="0" cy="0"/>
        </a:xfrm>
      </p:grpSpPr>
      <p:sp>
        <p:nvSpPr>
          <p:cNvPr id="409" name="Google Shape;409;p3:notes">
            <a:extLst>
              <a:ext uri="{FF2B5EF4-FFF2-40B4-BE49-F238E27FC236}">
                <a16:creationId xmlns:a16="http://schemas.microsoft.com/office/drawing/2014/main" id="{C1938879-1E68-CDDE-E871-3666659CDF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notes">
            <a:extLst>
              <a:ext uri="{FF2B5EF4-FFF2-40B4-BE49-F238E27FC236}">
                <a16:creationId xmlns:a16="http://schemas.microsoft.com/office/drawing/2014/main" id="{7CB6B045-E070-61FB-5C9D-BF4E30CB33C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452708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32184E02-3B23-AD07-D8DE-EE2DF3C206D3}"/>
            </a:ext>
          </a:extLst>
        </p:cNvPr>
        <p:cNvGrpSpPr/>
        <p:nvPr/>
      </p:nvGrpSpPr>
      <p:grpSpPr>
        <a:xfrm>
          <a:off x="0" y="0"/>
          <a:ext cx="0" cy="0"/>
          <a:chOff x="0" y="0"/>
          <a:chExt cx="0" cy="0"/>
        </a:xfrm>
      </p:grpSpPr>
      <p:sp>
        <p:nvSpPr>
          <p:cNvPr id="409" name="Google Shape;409;p3:notes">
            <a:extLst>
              <a:ext uri="{FF2B5EF4-FFF2-40B4-BE49-F238E27FC236}">
                <a16:creationId xmlns:a16="http://schemas.microsoft.com/office/drawing/2014/main" id="{6BB76641-F865-036C-E4CC-7F064A22A0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notes">
            <a:extLst>
              <a:ext uri="{FF2B5EF4-FFF2-40B4-BE49-F238E27FC236}">
                <a16:creationId xmlns:a16="http://schemas.microsoft.com/office/drawing/2014/main" id="{6A4854E7-B034-70D3-F2CC-B939B0C41D8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2964812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2EFBCFF9-B840-3150-B7D4-955EE0084F3C}"/>
            </a:ext>
          </a:extLst>
        </p:cNvPr>
        <p:cNvGrpSpPr/>
        <p:nvPr/>
      </p:nvGrpSpPr>
      <p:grpSpPr>
        <a:xfrm>
          <a:off x="0" y="0"/>
          <a:ext cx="0" cy="0"/>
          <a:chOff x="0" y="0"/>
          <a:chExt cx="0" cy="0"/>
        </a:xfrm>
      </p:grpSpPr>
      <p:sp>
        <p:nvSpPr>
          <p:cNvPr id="409" name="Google Shape;409;p3:notes">
            <a:extLst>
              <a:ext uri="{FF2B5EF4-FFF2-40B4-BE49-F238E27FC236}">
                <a16:creationId xmlns:a16="http://schemas.microsoft.com/office/drawing/2014/main" id="{29422535-39DF-638B-0CEF-72B91C4DC0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notes">
            <a:extLst>
              <a:ext uri="{FF2B5EF4-FFF2-40B4-BE49-F238E27FC236}">
                <a16:creationId xmlns:a16="http://schemas.microsoft.com/office/drawing/2014/main" id="{DB3F7DE1-741A-3F20-376D-5774DDC5EF3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1973199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C8F0CBF8-9502-73E8-D5EA-5B2052145410}"/>
            </a:ext>
          </a:extLst>
        </p:cNvPr>
        <p:cNvGrpSpPr/>
        <p:nvPr/>
      </p:nvGrpSpPr>
      <p:grpSpPr>
        <a:xfrm>
          <a:off x="0" y="0"/>
          <a:ext cx="0" cy="0"/>
          <a:chOff x="0" y="0"/>
          <a:chExt cx="0" cy="0"/>
        </a:xfrm>
      </p:grpSpPr>
      <p:sp>
        <p:nvSpPr>
          <p:cNvPr id="409" name="Google Shape;409;p3:notes">
            <a:extLst>
              <a:ext uri="{FF2B5EF4-FFF2-40B4-BE49-F238E27FC236}">
                <a16:creationId xmlns:a16="http://schemas.microsoft.com/office/drawing/2014/main" id="{192B9A5E-64B8-12A6-6468-E69EEAFCD2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notes">
            <a:extLst>
              <a:ext uri="{FF2B5EF4-FFF2-40B4-BE49-F238E27FC236}">
                <a16:creationId xmlns:a16="http://schemas.microsoft.com/office/drawing/2014/main" id="{9F6820DD-CF81-EC4C-1862-CB7F23FB7B6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1564496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310fd773917_0_324:notes"/>
          <p:cNvSpPr>
            <a:spLocks noGrp="1" noRot="1" noChangeAspect="1"/>
          </p:cNvSpPr>
          <p:nvPr>
            <p:ph type="sldImg" idx="2"/>
          </p:nvPr>
        </p:nvSpPr>
        <p:spPr>
          <a:xfrm>
            <a:off x="381833"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310fd773917_0_3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drive.google.com/drive/folders/1r9f2zGHgj15X8MzPDboofdWS5anbXyZI?usp=drive_link" TargetMode="External"/><Relationship Id="rId2" Type="http://schemas.openxmlformats.org/officeDocument/2006/relationships/hyperlink" Target="https://drive.google.com/drive/folders/1ytBxVxWWsRY1Og_KtItxwQTwo5rjqsLB?usp=sharing"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3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_HEADER_1">
  <p:cSld name="SECTION_HEADER_1">
    <p:spTree>
      <p:nvGrpSpPr>
        <p:cNvPr id="1" name="Shape 15"/>
        <p:cNvGrpSpPr/>
        <p:nvPr/>
      </p:nvGrpSpPr>
      <p:grpSpPr>
        <a:xfrm>
          <a:off x="0" y="0"/>
          <a:ext cx="0" cy="0"/>
          <a:chOff x="0" y="0"/>
          <a:chExt cx="0" cy="0"/>
        </a:xfrm>
      </p:grpSpPr>
      <p:sp>
        <p:nvSpPr>
          <p:cNvPr id="16" name="Google Shape;16;p34"/>
          <p:cNvSpPr txBox="1">
            <a:spLocks noGrp="1"/>
          </p:cNvSpPr>
          <p:nvPr>
            <p:ph type="title"/>
          </p:nvPr>
        </p:nvSpPr>
        <p:spPr>
          <a:xfrm>
            <a:off x="415600" y="2867800"/>
            <a:ext cx="11360800" cy="1122400"/>
          </a:xfrm>
          <a:prstGeom prst="rect">
            <a:avLst/>
          </a:prstGeom>
          <a:noFill/>
          <a:ln>
            <a:noFill/>
          </a:ln>
        </p:spPr>
        <p:txBody>
          <a:bodyPr spcFirstLastPara="1" wrap="square" lIns="182850" tIns="182850" rIns="182850" bIns="182850" anchor="ctr" anchorCtr="0">
            <a:normAutofit/>
          </a:bodyPr>
          <a:lstStyle>
            <a:lvl1pPr lvl="0" algn="ctr">
              <a:lnSpc>
                <a:spcPct val="90000"/>
              </a:lnSpc>
              <a:spcBef>
                <a:spcPts val="0"/>
              </a:spcBef>
              <a:spcAft>
                <a:spcPts val="0"/>
              </a:spcAft>
              <a:buClr>
                <a:schemeClr val="dk1"/>
              </a:buClr>
              <a:buSzPts val="7200"/>
              <a:buFont typeface="Poppins"/>
              <a:buNone/>
              <a:defRPr sz="4800">
                <a:latin typeface="Poppins"/>
                <a:ea typeface="Poppins"/>
                <a:cs typeface="Poppins"/>
                <a:sym typeface="Poppins"/>
              </a:defRPr>
            </a:lvl1pPr>
            <a:lvl2pPr lvl="1" algn="ctr">
              <a:spcBef>
                <a:spcPts val="0"/>
              </a:spcBef>
              <a:spcAft>
                <a:spcPts val="0"/>
              </a:spcAft>
              <a:buSzPts val="7200"/>
              <a:buFont typeface="Poppins"/>
              <a:buNone/>
              <a:defRPr sz="4800">
                <a:latin typeface="Poppins"/>
                <a:ea typeface="Poppins"/>
                <a:cs typeface="Poppins"/>
                <a:sym typeface="Poppins"/>
              </a:defRPr>
            </a:lvl2pPr>
            <a:lvl3pPr lvl="2" algn="ctr">
              <a:spcBef>
                <a:spcPts val="0"/>
              </a:spcBef>
              <a:spcAft>
                <a:spcPts val="0"/>
              </a:spcAft>
              <a:buSzPts val="7200"/>
              <a:buFont typeface="Poppins"/>
              <a:buNone/>
              <a:defRPr sz="4800">
                <a:latin typeface="Poppins"/>
                <a:ea typeface="Poppins"/>
                <a:cs typeface="Poppins"/>
                <a:sym typeface="Poppins"/>
              </a:defRPr>
            </a:lvl3pPr>
            <a:lvl4pPr lvl="3" algn="ctr">
              <a:spcBef>
                <a:spcPts val="0"/>
              </a:spcBef>
              <a:spcAft>
                <a:spcPts val="0"/>
              </a:spcAft>
              <a:buSzPts val="7200"/>
              <a:buFont typeface="Poppins"/>
              <a:buNone/>
              <a:defRPr sz="4800">
                <a:latin typeface="Poppins"/>
                <a:ea typeface="Poppins"/>
                <a:cs typeface="Poppins"/>
                <a:sym typeface="Poppins"/>
              </a:defRPr>
            </a:lvl4pPr>
            <a:lvl5pPr lvl="4" algn="ctr">
              <a:spcBef>
                <a:spcPts val="0"/>
              </a:spcBef>
              <a:spcAft>
                <a:spcPts val="0"/>
              </a:spcAft>
              <a:buSzPts val="7200"/>
              <a:buFont typeface="Poppins"/>
              <a:buNone/>
              <a:defRPr sz="4800">
                <a:latin typeface="Poppins"/>
                <a:ea typeface="Poppins"/>
                <a:cs typeface="Poppins"/>
                <a:sym typeface="Poppins"/>
              </a:defRPr>
            </a:lvl5pPr>
            <a:lvl6pPr lvl="5" algn="ctr">
              <a:spcBef>
                <a:spcPts val="0"/>
              </a:spcBef>
              <a:spcAft>
                <a:spcPts val="0"/>
              </a:spcAft>
              <a:buSzPts val="7200"/>
              <a:buFont typeface="Poppins"/>
              <a:buNone/>
              <a:defRPr sz="4800">
                <a:latin typeface="Poppins"/>
                <a:ea typeface="Poppins"/>
                <a:cs typeface="Poppins"/>
                <a:sym typeface="Poppins"/>
              </a:defRPr>
            </a:lvl6pPr>
            <a:lvl7pPr lvl="6" algn="ctr">
              <a:spcBef>
                <a:spcPts val="0"/>
              </a:spcBef>
              <a:spcAft>
                <a:spcPts val="0"/>
              </a:spcAft>
              <a:buSzPts val="7200"/>
              <a:buFont typeface="Poppins"/>
              <a:buNone/>
              <a:defRPr sz="4800">
                <a:latin typeface="Poppins"/>
                <a:ea typeface="Poppins"/>
                <a:cs typeface="Poppins"/>
                <a:sym typeface="Poppins"/>
              </a:defRPr>
            </a:lvl7pPr>
            <a:lvl8pPr lvl="7" algn="ctr">
              <a:spcBef>
                <a:spcPts val="0"/>
              </a:spcBef>
              <a:spcAft>
                <a:spcPts val="0"/>
              </a:spcAft>
              <a:buSzPts val="7200"/>
              <a:buFont typeface="Poppins"/>
              <a:buNone/>
              <a:defRPr sz="4800">
                <a:latin typeface="Poppins"/>
                <a:ea typeface="Poppins"/>
                <a:cs typeface="Poppins"/>
                <a:sym typeface="Poppins"/>
              </a:defRPr>
            </a:lvl8pPr>
            <a:lvl9pPr lvl="8" algn="ctr">
              <a:spcBef>
                <a:spcPts val="0"/>
              </a:spcBef>
              <a:spcAft>
                <a:spcPts val="0"/>
              </a:spcAft>
              <a:buSzPts val="7200"/>
              <a:buFont typeface="Poppins"/>
              <a:buNone/>
              <a:defRPr sz="4800">
                <a:latin typeface="Poppins"/>
                <a:ea typeface="Poppins"/>
                <a:cs typeface="Poppins"/>
                <a:sym typeface="Poppins"/>
              </a:defRPr>
            </a:lvl9pPr>
          </a:lstStyle>
          <a:p>
            <a:endParaRPr/>
          </a:p>
        </p:txBody>
      </p:sp>
      <p:sp>
        <p:nvSpPr>
          <p:cNvPr id="17" name="Google Shape;17;p34"/>
          <p:cNvSpPr txBox="1">
            <a:spLocks noGrp="1"/>
          </p:cNvSpPr>
          <p:nvPr>
            <p:ph type="sldNum" idx="12"/>
          </p:nvPr>
        </p:nvSpPr>
        <p:spPr>
          <a:xfrm>
            <a:off x="11347411" y="6268423"/>
            <a:ext cx="731600" cy="524800"/>
          </a:xfrm>
          <a:prstGeom prst="rect">
            <a:avLst/>
          </a:prstGeom>
          <a:noFill/>
          <a:ln>
            <a:noFill/>
          </a:ln>
        </p:spPr>
        <p:txBody>
          <a:bodyPr spcFirstLastPara="1" wrap="square" lIns="182850" tIns="182850" rIns="182850" bIns="182850" anchor="ctr" anchorCtr="0">
            <a:normAutofit/>
          </a:bodyPr>
          <a:lstStyle>
            <a:lvl1pPr marL="0" marR="0" lvl="0"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678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7"/>
        <p:cNvGrpSpPr/>
        <p:nvPr/>
      </p:nvGrpSpPr>
      <p:grpSpPr>
        <a:xfrm>
          <a:off x="0" y="0"/>
          <a:ext cx="0" cy="0"/>
          <a:chOff x="0" y="0"/>
          <a:chExt cx="0" cy="0"/>
        </a:xfrm>
      </p:grpSpPr>
      <p:sp>
        <p:nvSpPr>
          <p:cNvPr id="78" name="Google Shape;78;p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45"/>
          <p:cNvSpPr>
            <a:spLocks noGrp="1"/>
          </p:cNvSpPr>
          <p:nvPr>
            <p:ph type="pic" idx="2"/>
          </p:nvPr>
        </p:nvSpPr>
        <p:spPr>
          <a:xfrm>
            <a:off x="5183188" y="987425"/>
            <a:ext cx="6172200" cy="4873625"/>
          </a:xfrm>
          <a:prstGeom prst="rect">
            <a:avLst/>
          </a:prstGeom>
          <a:noFill/>
          <a:ln>
            <a:noFill/>
          </a:ln>
        </p:spPr>
      </p:sp>
      <p:sp>
        <p:nvSpPr>
          <p:cNvPr id="80" name="Google Shape;80;p4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52361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84"/>
        <p:cNvGrpSpPr/>
        <p:nvPr/>
      </p:nvGrpSpPr>
      <p:grpSpPr>
        <a:xfrm>
          <a:off x="0" y="0"/>
          <a:ext cx="0" cy="0"/>
          <a:chOff x="0" y="0"/>
          <a:chExt cx="0" cy="0"/>
        </a:xfrm>
      </p:grpSpPr>
      <p:sp>
        <p:nvSpPr>
          <p:cNvPr id="85" name="Google Shape;85;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4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88708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90"/>
        <p:cNvGrpSpPr/>
        <p:nvPr/>
      </p:nvGrpSpPr>
      <p:grpSpPr>
        <a:xfrm>
          <a:off x="0" y="0"/>
          <a:ext cx="0" cy="0"/>
          <a:chOff x="0" y="0"/>
          <a:chExt cx="0" cy="0"/>
        </a:xfrm>
      </p:grpSpPr>
      <p:sp>
        <p:nvSpPr>
          <p:cNvPr id="91" name="Google Shape;91;p4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4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62001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_HEADER_1">
  <p:cSld name="SECTION_HEADER_1">
    <p:spTree>
      <p:nvGrpSpPr>
        <p:cNvPr id="1" name="Shape 15"/>
        <p:cNvGrpSpPr/>
        <p:nvPr/>
      </p:nvGrpSpPr>
      <p:grpSpPr>
        <a:xfrm>
          <a:off x="0" y="0"/>
          <a:ext cx="0" cy="0"/>
          <a:chOff x="0" y="0"/>
          <a:chExt cx="0" cy="0"/>
        </a:xfrm>
      </p:grpSpPr>
      <p:sp>
        <p:nvSpPr>
          <p:cNvPr id="16" name="Google Shape;16;p26"/>
          <p:cNvSpPr txBox="1">
            <a:spLocks noGrp="1"/>
          </p:cNvSpPr>
          <p:nvPr>
            <p:ph type="title"/>
          </p:nvPr>
        </p:nvSpPr>
        <p:spPr>
          <a:xfrm>
            <a:off x="415600" y="2867859"/>
            <a:ext cx="11360800" cy="1122427"/>
          </a:xfrm>
          <a:prstGeom prst="rect">
            <a:avLst/>
          </a:prstGeom>
          <a:noFill/>
          <a:ln>
            <a:noFill/>
          </a:ln>
        </p:spPr>
        <p:txBody>
          <a:bodyPr spcFirstLastPara="1" wrap="square" lIns="274300" tIns="274300" rIns="274300" bIns="274300" anchor="ctr" anchorCtr="0">
            <a:normAutofit/>
          </a:bodyPr>
          <a:lstStyle>
            <a:lvl1pPr lvl="0" algn="ctr">
              <a:lnSpc>
                <a:spcPct val="90000"/>
              </a:lnSpc>
              <a:spcBef>
                <a:spcPts val="0"/>
              </a:spcBef>
              <a:spcAft>
                <a:spcPts val="0"/>
              </a:spcAft>
              <a:buClr>
                <a:schemeClr val="dk1"/>
              </a:buClr>
              <a:buSzPts val="10800"/>
              <a:buFont typeface="Poppins"/>
              <a:buNone/>
              <a:defRPr sz="4800">
                <a:latin typeface="Poppins"/>
                <a:ea typeface="Poppins"/>
                <a:cs typeface="Poppins"/>
                <a:sym typeface="Poppins"/>
              </a:defRPr>
            </a:lvl1pPr>
            <a:lvl2pPr lvl="1" algn="ctr">
              <a:spcBef>
                <a:spcPts val="0"/>
              </a:spcBef>
              <a:spcAft>
                <a:spcPts val="0"/>
              </a:spcAft>
              <a:buSzPts val="10800"/>
              <a:buFont typeface="Poppins"/>
              <a:buNone/>
              <a:defRPr sz="4800">
                <a:latin typeface="Poppins"/>
                <a:ea typeface="Poppins"/>
                <a:cs typeface="Poppins"/>
                <a:sym typeface="Poppins"/>
              </a:defRPr>
            </a:lvl2pPr>
            <a:lvl3pPr lvl="2" algn="ctr">
              <a:spcBef>
                <a:spcPts val="0"/>
              </a:spcBef>
              <a:spcAft>
                <a:spcPts val="0"/>
              </a:spcAft>
              <a:buSzPts val="10800"/>
              <a:buFont typeface="Poppins"/>
              <a:buNone/>
              <a:defRPr sz="4800">
                <a:latin typeface="Poppins"/>
                <a:ea typeface="Poppins"/>
                <a:cs typeface="Poppins"/>
                <a:sym typeface="Poppins"/>
              </a:defRPr>
            </a:lvl3pPr>
            <a:lvl4pPr lvl="3" algn="ctr">
              <a:spcBef>
                <a:spcPts val="0"/>
              </a:spcBef>
              <a:spcAft>
                <a:spcPts val="0"/>
              </a:spcAft>
              <a:buSzPts val="10800"/>
              <a:buFont typeface="Poppins"/>
              <a:buNone/>
              <a:defRPr sz="4800">
                <a:latin typeface="Poppins"/>
                <a:ea typeface="Poppins"/>
                <a:cs typeface="Poppins"/>
                <a:sym typeface="Poppins"/>
              </a:defRPr>
            </a:lvl4pPr>
            <a:lvl5pPr lvl="4" algn="ctr">
              <a:spcBef>
                <a:spcPts val="0"/>
              </a:spcBef>
              <a:spcAft>
                <a:spcPts val="0"/>
              </a:spcAft>
              <a:buSzPts val="10800"/>
              <a:buFont typeface="Poppins"/>
              <a:buNone/>
              <a:defRPr sz="4800">
                <a:latin typeface="Poppins"/>
                <a:ea typeface="Poppins"/>
                <a:cs typeface="Poppins"/>
                <a:sym typeface="Poppins"/>
              </a:defRPr>
            </a:lvl5pPr>
            <a:lvl6pPr lvl="5" algn="ctr">
              <a:spcBef>
                <a:spcPts val="0"/>
              </a:spcBef>
              <a:spcAft>
                <a:spcPts val="0"/>
              </a:spcAft>
              <a:buSzPts val="10800"/>
              <a:buFont typeface="Poppins"/>
              <a:buNone/>
              <a:defRPr sz="4800">
                <a:latin typeface="Poppins"/>
                <a:ea typeface="Poppins"/>
                <a:cs typeface="Poppins"/>
                <a:sym typeface="Poppins"/>
              </a:defRPr>
            </a:lvl6pPr>
            <a:lvl7pPr lvl="6" algn="ctr">
              <a:spcBef>
                <a:spcPts val="0"/>
              </a:spcBef>
              <a:spcAft>
                <a:spcPts val="0"/>
              </a:spcAft>
              <a:buSzPts val="10800"/>
              <a:buFont typeface="Poppins"/>
              <a:buNone/>
              <a:defRPr sz="4800">
                <a:latin typeface="Poppins"/>
                <a:ea typeface="Poppins"/>
                <a:cs typeface="Poppins"/>
                <a:sym typeface="Poppins"/>
              </a:defRPr>
            </a:lvl7pPr>
            <a:lvl8pPr lvl="7" algn="ctr">
              <a:spcBef>
                <a:spcPts val="0"/>
              </a:spcBef>
              <a:spcAft>
                <a:spcPts val="0"/>
              </a:spcAft>
              <a:buSzPts val="10800"/>
              <a:buFont typeface="Poppins"/>
              <a:buNone/>
              <a:defRPr sz="4800">
                <a:latin typeface="Poppins"/>
                <a:ea typeface="Poppins"/>
                <a:cs typeface="Poppins"/>
                <a:sym typeface="Poppins"/>
              </a:defRPr>
            </a:lvl8pPr>
            <a:lvl9pPr lvl="8" algn="ctr">
              <a:spcBef>
                <a:spcPts val="0"/>
              </a:spcBef>
              <a:spcAft>
                <a:spcPts val="0"/>
              </a:spcAft>
              <a:buSzPts val="10800"/>
              <a:buFont typeface="Poppins"/>
              <a:buNone/>
              <a:defRPr sz="4800">
                <a:latin typeface="Poppins"/>
                <a:ea typeface="Poppins"/>
                <a:cs typeface="Poppins"/>
                <a:sym typeface="Poppins"/>
              </a:defRPr>
            </a:lvl9pPr>
          </a:lstStyle>
          <a:p>
            <a:endParaRPr/>
          </a:p>
        </p:txBody>
      </p:sp>
      <p:sp>
        <p:nvSpPr>
          <p:cNvPr id="17" name="Google Shape;17;p26"/>
          <p:cNvSpPr txBox="1">
            <a:spLocks noGrp="1"/>
          </p:cNvSpPr>
          <p:nvPr>
            <p:ph type="sldNum" idx="12"/>
          </p:nvPr>
        </p:nvSpPr>
        <p:spPr>
          <a:xfrm>
            <a:off x="11347411" y="6268552"/>
            <a:ext cx="731600" cy="524719"/>
          </a:xfrm>
          <a:prstGeom prst="rect">
            <a:avLst/>
          </a:prstGeom>
          <a:noFill/>
          <a:ln>
            <a:noFill/>
          </a:ln>
        </p:spPr>
        <p:txBody>
          <a:bodyPr spcFirstLastPara="1" wrap="square" lIns="274300" tIns="274300" rIns="274300" bIns="274300" anchor="ctr" anchorCtr="0">
            <a:normAutofit lnSpcReduction="20000"/>
          </a:bodyPr>
          <a:lstStyle>
            <a:lvl1pPr marL="0" marR="0" lvl="0"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1pPr>
            <a:lvl2pPr marL="0" marR="0" lvl="1"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2pPr>
            <a:lvl3pPr marL="0" marR="0" lvl="2"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3pPr>
            <a:lvl4pPr marL="0" marR="0" lvl="3"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4pPr>
            <a:lvl5pPr marL="0" marR="0" lvl="4"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5pPr>
            <a:lvl6pPr marL="0" marR="0" lvl="5"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6pPr>
            <a:lvl7pPr marL="0" marR="0" lvl="6"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7pPr>
            <a:lvl8pPr marL="0" marR="0" lvl="7"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8pPr>
            <a:lvl9pPr marL="0" marR="0" lvl="8"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2770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_AND_TWO_COLUMNS_1">
  <p:cSld name="TITLE_AND_TWO_COLUMNS_1">
    <p:spTree>
      <p:nvGrpSpPr>
        <p:cNvPr id="1" name="Shape 18"/>
        <p:cNvGrpSpPr/>
        <p:nvPr/>
      </p:nvGrpSpPr>
      <p:grpSpPr>
        <a:xfrm>
          <a:off x="0" y="0"/>
          <a:ext cx="0" cy="0"/>
          <a:chOff x="0" y="0"/>
          <a:chExt cx="0" cy="0"/>
        </a:xfrm>
      </p:grpSpPr>
      <p:sp>
        <p:nvSpPr>
          <p:cNvPr id="19" name="Google Shape;19;p27"/>
          <p:cNvSpPr txBox="1">
            <a:spLocks noGrp="1"/>
          </p:cNvSpPr>
          <p:nvPr>
            <p:ph type="title"/>
          </p:nvPr>
        </p:nvSpPr>
        <p:spPr>
          <a:xfrm>
            <a:off x="415600" y="593379"/>
            <a:ext cx="11360800" cy="763682"/>
          </a:xfrm>
          <a:prstGeom prst="rect">
            <a:avLst/>
          </a:prstGeom>
          <a:noFill/>
          <a:ln>
            <a:noFill/>
          </a:ln>
        </p:spPr>
        <p:txBody>
          <a:bodyPr spcFirstLastPara="1" wrap="square" lIns="274300" tIns="274300" rIns="274300" bIns="274300" anchor="t" anchorCtr="0">
            <a:normAutofit/>
          </a:bodyPr>
          <a:lstStyle>
            <a:lvl1pPr lvl="0" algn="l">
              <a:lnSpc>
                <a:spcPct val="90000"/>
              </a:lnSpc>
              <a:spcBef>
                <a:spcPts val="0"/>
              </a:spcBef>
              <a:spcAft>
                <a:spcPts val="0"/>
              </a:spcAft>
              <a:buClr>
                <a:schemeClr val="dk1"/>
              </a:buClr>
              <a:buSzPts val="15000"/>
              <a:buFont typeface="Play"/>
              <a:buNone/>
              <a:defRPr/>
            </a:lvl1pPr>
            <a:lvl2pPr lvl="1">
              <a:spcBef>
                <a:spcPts val="0"/>
              </a:spcBef>
              <a:spcAft>
                <a:spcPts val="0"/>
              </a:spcAft>
              <a:buSzPts val="8400"/>
              <a:buNone/>
              <a:defRPr/>
            </a:lvl2pPr>
            <a:lvl3pPr lvl="2">
              <a:spcBef>
                <a:spcPts val="0"/>
              </a:spcBef>
              <a:spcAft>
                <a:spcPts val="0"/>
              </a:spcAft>
              <a:buSzPts val="8400"/>
              <a:buNone/>
              <a:defRPr/>
            </a:lvl3pPr>
            <a:lvl4pPr lvl="3">
              <a:spcBef>
                <a:spcPts val="0"/>
              </a:spcBef>
              <a:spcAft>
                <a:spcPts val="0"/>
              </a:spcAft>
              <a:buSzPts val="8400"/>
              <a:buNone/>
              <a:defRPr/>
            </a:lvl4pPr>
            <a:lvl5pPr lvl="4">
              <a:spcBef>
                <a:spcPts val="0"/>
              </a:spcBef>
              <a:spcAft>
                <a:spcPts val="0"/>
              </a:spcAft>
              <a:buSzPts val="8400"/>
              <a:buNone/>
              <a:defRPr/>
            </a:lvl5pPr>
            <a:lvl6pPr lvl="5">
              <a:spcBef>
                <a:spcPts val="0"/>
              </a:spcBef>
              <a:spcAft>
                <a:spcPts val="0"/>
              </a:spcAft>
              <a:buSzPts val="8400"/>
              <a:buNone/>
              <a:defRPr/>
            </a:lvl6pPr>
            <a:lvl7pPr lvl="6">
              <a:spcBef>
                <a:spcPts val="0"/>
              </a:spcBef>
              <a:spcAft>
                <a:spcPts val="0"/>
              </a:spcAft>
              <a:buSzPts val="8400"/>
              <a:buNone/>
              <a:defRPr/>
            </a:lvl7pPr>
            <a:lvl8pPr lvl="7">
              <a:spcBef>
                <a:spcPts val="0"/>
              </a:spcBef>
              <a:spcAft>
                <a:spcPts val="0"/>
              </a:spcAft>
              <a:buSzPts val="8400"/>
              <a:buNone/>
              <a:defRPr/>
            </a:lvl8pPr>
            <a:lvl9pPr lvl="8">
              <a:spcBef>
                <a:spcPts val="0"/>
              </a:spcBef>
              <a:spcAft>
                <a:spcPts val="0"/>
              </a:spcAft>
              <a:buSzPts val="8400"/>
              <a:buNone/>
              <a:defRPr/>
            </a:lvl9pPr>
          </a:lstStyle>
          <a:p>
            <a:endParaRPr/>
          </a:p>
        </p:txBody>
      </p:sp>
      <p:sp>
        <p:nvSpPr>
          <p:cNvPr id="20" name="Google Shape;20;p27"/>
          <p:cNvSpPr txBox="1">
            <a:spLocks noGrp="1"/>
          </p:cNvSpPr>
          <p:nvPr>
            <p:ph type="body" idx="1"/>
          </p:nvPr>
        </p:nvSpPr>
        <p:spPr>
          <a:xfrm>
            <a:off x="415600" y="1536665"/>
            <a:ext cx="5333200" cy="4555297"/>
          </a:xfrm>
          <a:prstGeom prst="rect">
            <a:avLst/>
          </a:prstGeom>
          <a:noFill/>
          <a:ln>
            <a:noFill/>
          </a:ln>
        </p:spPr>
        <p:txBody>
          <a:bodyPr spcFirstLastPara="1" wrap="square" lIns="274300" tIns="274300" rIns="274300" bIns="274300" anchor="t" anchorCtr="0">
            <a:normAutofit/>
          </a:bodyPr>
          <a:lstStyle>
            <a:lvl1pPr marL="304770" lvl="0" indent="-330167" algn="l">
              <a:lnSpc>
                <a:spcPct val="90000"/>
              </a:lnSpc>
              <a:spcBef>
                <a:spcPts val="0"/>
              </a:spcBef>
              <a:spcAft>
                <a:spcPts val="0"/>
              </a:spcAft>
              <a:buClr>
                <a:schemeClr val="dk1"/>
              </a:buClr>
              <a:buSzPts val="4200"/>
              <a:buChar char="●"/>
              <a:defRPr sz="1866"/>
            </a:lvl1pPr>
            <a:lvl2pPr marL="609539" lvl="1" indent="-304770" algn="l">
              <a:lnSpc>
                <a:spcPct val="90000"/>
              </a:lnSpc>
              <a:spcBef>
                <a:spcPts val="0"/>
              </a:spcBef>
              <a:spcAft>
                <a:spcPts val="0"/>
              </a:spcAft>
              <a:buClr>
                <a:schemeClr val="dk1"/>
              </a:buClr>
              <a:buSzPts val="3600"/>
              <a:buChar char="○"/>
              <a:defRPr sz="1600"/>
            </a:lvl2pPr>
            <a:lvl3pPr marL="914309" lvl="2" indent="-304770" algn="l">
              <a:lnSpc>
                <a:spcPct val="90000"/>
              </a:lnSpc>
              <a:spcBef>
                <a:spcPts val="0"/>
              </a:spcBef>
              <a:spcAft>
                <a:spcPts val="0"/>
              </a:spcAft>
              <a:buClr>
                <a:schemeClr val="dk1"/>
              </a:buClr>
              <a:buSzPts val="3600"/>
              <a:buChar char="■"/>
              <a:defRPr sz="1600"/>
            </a:lvl3pPr>
            <a:lvl4pPr marL="1219078" lvl="3" indent="-304770" algn="l">
              <a:lnSpc>
                <a:spcPct val="90000"/>
              </a:lnSpc>
              <a:spcBef>
                <a:spcPts val="0"/>
              </a:spcBef>
              <a:spcAft>
                <a:spcPts val="0"/>
              </a:spcAft>
              <a:buClr>
                <a:schemeClr val="dk1"/>
              </a:buClr>
              <a:buSzPts val="3600"/>
              <a:buChar char="●"/>
              <a:defRPr sz="1600"/>
            </a:lvl4pPr>
            <a:lvl5pPr marL="1523848" lvl="4" indent="-304770" algn="l">
              <a:lnSpc>
                <a:spcPct val="90000"/>
              </a:lnSpc>
              <a:spcBef>
                <a:spcPts val="0"/>
              </a:spcBef>
              <a:spcAft>
                <a:spcPts val="0"/>
              </a:spcAft>
              <a:buClr>
                <a:schemeClr val="dk1"/>
              </a:buClr>
              <a:buSzPts val="3600"/>
              <a:buChar char="○"/>
              <a:defRPr sz="1600"/>
            </a:lvl5pPr>
            <a:lvl6pPr marL="1828617" lvl="5" indent="-304770" algn="l">
              <a:lnSpc>
                <a:spcPct val="90000"/>
              </a:lnSpc>
              <a:spcBef>
                <a:spcPts val="0"/>
              </a:spcBef>
              <a:spcAft>
                <a:spcPts val="0"/>
              </a:spcAft>
              <a:buClr>
                <a:schemeClr val="dk1"/>
              </a:buClr>
              <a:buSzPts val="3600"/>
              <a:buChar char="■"/>
              <a:defRPr sz="1600"/>
            </a:lvl6pPr>
            <a:lvl7pPr marL="2133387" lvl="6" indent="-304770" algn="l">
              <a:lnSpc>
                <a:spcPct val="90000"/>
              </a:lnSpc>
              <a:spcBef>
                <a:spcPts val="0"/>
              </a:spcBef>
              <a:spcAft>
                <a:spcPts val="0"/>
              </a:spcAft>
              <a:buClr>
                <a:schemeClr val="dk1"/>
              </a:buClr>
              <a:buSzPts val="3600"/>
              <a:buChar char="●"/>
              <a:defRPr sz="1600"/>
            </a:lvl7pPr>
            <a:lvl8pPr marL="2438156" lvl="7" indent="-304770" algn="l">
              <a:lnSpc>
                <a:spcPct val="90000"/>
              </a:lnSpc>
              <a:spcBef>
                <a:spcPts val="0"/>
              </a:spcBef>
              <a:spcAft>
                <a:spcPts val="0"/>
              </a:spcAft>
              <a:buClr>
                <a:schemeClr val="dk1"/>
              </a:buClr>
              <a:buSzPts val="3600"/>
              <a:buChar char="○"/>
              <a:defRPr sz="1600"/>
            </a:lvl8pPr>
            <a:lvl9pPr marL="2742926" lvl="8" indent="-304770" algn="l">
              <a:lnSpc>
                <a:spcPct val="90000"/>
              </a:lnSpc>
              <a:spcBef>
                <a:spcPts val="0"/>
              </a:spcBef>
              <a:spcAft>
                <a:spcPts val="0"/>
              </a:spcAft>
              <a:buClr>
                <a:schemeClr val="dk1"/>
              </a:buClr>
              <a:buSzPts val="3600"/>
              <a:buChar char="■"/>
              <a:defRPr sz="1600"/>
            </a:lvl9pPr>
          </a:lstStyle>
          <a:p>
            <a:endParaRPr/>
          </a:p>
        </p:txBody>
      </p:sp>
      <p:sp>
        <p:nvSpPr>
          <p:cNvPr id="21" name="Google Shape;21;p27"/>
          <p:cNvSpPr txBox="1">
            <a:spLocks noGrp="1"/>
          </p:cNvSpPr>
          <p:nvPr>
            <p:ph type="body" idx="2"/>
          </p:nvPr>
        </p:nvSpPr>
        <p:spPr>
          <a:xfrm>
            <a:off x="6443200" y="1536665"/>
            <a:ext cx="5333200" cy="4555297"/>
          </a:xfrm>
          <a:prstGeom prst="rect">
            <a:avLst/>
          </a:prstGeom>
          <a:noFill/>
          <a:ln>
            <a:noFill/>
          </a:ln>
        </p:spPr>
        <p:txBody>
          <a:bodyPr spcFirstLastPara="1" wrap="square" lIns="274300" tIns="274300" rIns="274300" bIns="274300" anchor="t" anchorCtr="0">
            <a:normAutofit/>
          </a:bodyPr>
          <a:lstStyle>
            <a:lvl1pPr marL="304770" lvl="0" indent="-330167" algn="l">
              <a:lnSpc>
                <a:spcPct val="90000"/>
              </a:lnSpc>
              <a:spcBef>
                <a:spcPts val="0"/>
              </a:spcBef>
              <a:spcAft>
                <a:spcPts val="0"/>
              </a:spcAft>
              <a:buClr>
                <a:schemeClr val="dk1"/>
              </a:buClr>
              <a:buSzPts val="4200"/>
              <a:buChar char="●"/>
              <a:defRPr sz="1866"/>
            </a:lvl1pPr>
            <a:lvl2pPr marL="609539" lvl="1" indent="-304770" algn="l">
              <a:lnSpc>
                <a:spcPct val="90000"/>
              </a:lnSpc>
              <a:spcBef>
                <a:spcPts val="0"/>
              </a:spcBef>
              <a:spcAft>
                <a:spcPts val="0"/>
              </a:spcAft>
              <a:buClr>
                <a:schemeClr val="dk1"/>
              </a:buClr>
              <a:buSzPts val="3600"/>
              <a:buChar char="○"/>
              <a:defRPr sz="1600"/>
            </a:lvl2pPr>
            <a:lvl3pPr marL="914309" lvl="2" indent="-304770" algn="l">
              <a:lnSpc>
                <a:spcPct val="90000"/>
              </a:lnSpc>
              <a:spcBef>
                <a:spcPts val="0"/>
              </a:spcBef>
              <a:spcAft>
                <a:spcPts val="0"/>
              </a:spcAft>
              <a:buClr>
                <a:schemeClr val="dk1"/>
              </a:buClr>
              <a:buSzPts val="3600"/>
              <a:buChar char="■"/>
              <a:defRPr sz="1600"/>
            </a:lvl3pPr>
            <a:lvl4pPr marL="1219078" lvl="3" indent="-304770" algn="l">
              <a:lnSpc>
                <a:spcPct val="90000"/>
              </a:lnSpc>
              <a:spcBef>
                <a:spcPts val="0"/>
              </a:spcBef>
              <a:spcAft>
                <a:spcPts val="0"/>
              </a:spcAft>
              <a:buClr>
                <a:schemeClr val="dk1"/>
              </a:buClr>
              <a:buSzPts val="3600"/>
              <a:buChar char="●"/>
              <a:defRPr sz="1600"/>
            </a:lvl4pPr>
            <a:lvl5pPr marL="1523848" lvl="4" indent="-304770" algn="l">
              <a:lnSpc>
                <a:spcPct val="90000"/>
              </a:lnSpc>
              <a:spcBef>
                <a:spcPts val="0"/>
              </a:spcBef>
              <a:spcAft>
                <a:spcPts val="0"/>
              </a:spcAft>
              <a:buClr>
                <a:schemeClr val="dk1"/>
              </a:buClr>
              <a:buSzPts val="3600"/>
              <a:buChar char="○"/>
              <a:defRPr sz="1600"/>
            </a:lvl5pPr>
            <a:lvl6pPr marL="1828617" lvl="5" indent="-304770" algn="l">
              <a:lnSpc>
                <a:spcPct val="90000"/>
              </a:lnSpc>
              <a:spcBef>
                <a:spcPts val="0"/>
              </a:spcBef>
              <a:spcAft>
                <a:spcPts val="0"/>
              </a:spcAft>
              <a:buClr>
                <a:schemeClr val="dk1"/>
              </a:buClr>
              <a:buSzPts val="3600"/>
              <a:buChar char="■"/>
              <a:defRPr sz="1600"/>
            </a:lvl6pPr>
            <a:lvl7pPr marL="2133387" lvl="6" indent="-304770" algn="l">
              <a:lnSpc>
                <a:spcPct val="90000"/>
              </a:lnSpc>
              <a:spcBef>
                <a:spcPts val="0"/>
              </a:spcBef>
              <a:spcAft>
                <a:spcPts val="0"/>
              </a:spcAft>
              <a:buClr>
                <a:schemeClr val="dk1"/>
              </a:buClr>
              <a:buSzPts val="3600"/>
              <a:buChar char="●"/>
              <a:defRPr sz="1600"/>
            </a:lvl7pPr>
            <a:lvl8pPr marL="2438156" lvl="7" indent="-304770" algn="l">
              <a:lnSpc>
                <a:spcPct val="90000"/>
              </a:lnSpc>
              <a:spcBef>
                <a:spcPts val="0"/>
              </a:spcBef>
              <a:spcAft>
                <a:spcPts val="0"/>
              </a:spcAft>
              <a:buClr>
                <a:schemeClr val="dk1"/>
              </a:buClr>
              <a:buSzPts val="3600"/>
              <a:buChar char="○"/>
              <a:defRPr sz="1600"/>
            </a:lvl8pPr>
            <a:lvl9pPr marL="2742926" lvl="8" indent="-304770" algn="l">
              <a:lnSpc>
                <a:spcPct val="90000"/>
              </a:lnSpc>
              <a:spcBef>
                <a:spcPts val="0"/>
              </a:spcBef>
              <a:spcAft>
                <a:spcPts val="0"/>
              </a:spcAft>
              <a:buClr>
                <a:schemeClr val="dk1"/>
              </a:buClr>
              <a:buSzPts val="3600"/>
              <a:buChar char="■"/>
              <a:defRPr sz="1600"/>
            </a:lvl9pPr>
          </a:lstStyle>
          <a:p>
            <a:endParaRPr/>
          </a:p>
        </p:txBody>
      </p:sp>
      <p:sp>
        <p:nvSpPr>
          <p:cNvPr id="22" name="Google Shape;22;p27"/>
          <p:cNvSpPr txBox="1">
            <a:spLocks noGrp="1"/>
          </p:cNvSpPr>
          <p:nvPr>
            <p:ph type="sldNum" idx="12"/>
          </p:nvPr>
        </p:nvSpPr>
        <p:spPr>
          <a:xfrm>
            <a:off x="11347411" y="6268552"/>
            <a:ext cx="731600" cy="524719"/>
          </a:xfrm>
          <a:prstGeom prst="rect">
            <a:avLst/>
          </a:prstGeom>
          <a:noFill/>
          <a:ln>
            <a:noFill/>
          </a:ln>
        </p:spPr>
        <p:txBody>
          <a:bodyPr spcFirstLastPara="1" wrap="square" lIns="274300" tIns="274300" rIns="274300" bIns="274300" anchor="ctr" anchorCtr="0">
            <a:normAutofit lnSpcReduction="20000"/>
          </a:bodyPr>
          <a:lstStyle>
            <a:lvl1pPr marL="0" marR="0" lvl="0"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1pPr>
            <a:lvl2pPr marL="0" marR="0" lvl="1"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2pPr>
            <a:lvl3pPr marL="0" marR="0" lvl="2"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3pPr>
            <a:lvl4pPr marL="0" marR="0" lvl="3"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4pPr>
            <a:lvl5pPr marL="0" marR="0" lvl="4"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5pPr>
            <a:lvl6pPr marL="0" marR="0" lvl="5"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6pPr>
            <a:lvl7pPr marL="0" marR="0" lvl="6"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7pPr>
            <a:lvl8pPr marL="0" marR="0" lvl="7"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8pPr>
            <a:lvl9pPr marL="0" marR="0" lvl="8"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11673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23"/>
        <p:cNvGrpSpPr/>
        <p:nvPr/>
      </p:nvGrpSpPr>
      <p:grpSpPr>
        <a:xfrm>
          <a:off x="0" y="0"/>
          <a:ext cx="0" cy="0"/>
          <a:chOff x="0" y="0"/>
          <a:chExt cx="0" cy="0"/>
        </a:xfrm>
      </p:grpSpPr>
      <p:sp>
        <p:nvSpPr>
          <p:cNvPr id="24" name="Google Shape;24;p28"/>
          <p:cNvSpPr txBox="1">
            <a:spLocks noGrp="1"/>
          </p:cNvSpPr>
          <p:nvPr>
            <p:ph type="title"/>
          </p:nvPr>
        </p:nvSpPr>
        <p:spPr>
          <a:xfrm>
            <a:off x="415600" y="593379"/>
            <a:ext cx="11360800" cy="763682"/>
          </a:xfrm>
          <a:prstGeom prst="rect">
            <a:avLst/>
          </a:prstGeom>
          <a:noFill/>
          <a:ln>
            <a:noFill/>
          </a:ln>
        </p:spPr>
        <p:txBody>
          <a:bodyPr spcFirstLastPara="1" wrap="square" lIns="274300" tIns="274300" rIns="274300" bIns="274300" anchor="t" anchorCtr="0">
            <a:normAutofit/>
          </a:bodyPr>
          <a:lstStyle>
            <a:lvl1pPr lvl="0" algn="l">
              <a:lnSpc>
                <a:spcPct val="90000"/>
              </a:lnSpc>
              <a:spcBef>
                <a:spcPts val="0"/>
              </a:spcBef>
              <a:spcAft>
                <a:spcPts val="0"/>
              </a:spcAft>
              <a:buClr>
                <a:schemeClr val="dk1"/>
              </a:buClr>
              <a:buSzPts val="15000"/>
              <a:buFont typeface="Play"/>
              <a:buNone/>
              <a:defRPr/>
            </a:lvl1pPr>
            <a:lvl2pPr lvl="1">
              <a:spcBef>
                <a:spcPts val="0"/>
              </a:spcBef>
              <a:spcAft>
                <a:spcPts val="0"/>
              </a:spcAft>
              <a:buSzPts val="8400"/>
              <a:buNone/>
              <a:defRPr/>
            </a:lvl2pPr>
            <a:lvl3pPr lvl="2">
              <a:spcBef>
                <a:spcPts val="0"/>
              </a:spcBef>
              <a:spcAft>
                <a:spcPts val="0"/>
              </a:spcAft>
              <a:buSzPts val="8400"/>
              <a:buNone/>
              <a:defRPr/>
            </a:lvl3pPr>
            <a:lvl4pPr lvl="3">
              <a:spcBef>
                <a:spcPts val="0"/>
              </a:spcBef>
              <a:spcAft>
                <a:spcPts val="0"/>
              </a:spcAft>
              <a:buSzPts val="8400"/>
              <a:buNone/>
              <a:defRPr/>
            </a:lvl4pPr>
            <a:lvl5pPr lvl="4">
              <a:spcBef>
                <a:spcPts val="0"/>
              </a:spcBef>
              <a:spcAft>
                <a:spcPts val="0"/>
              </a:spcAft>
              <a:buSzPts val="8400"/>
              <a:buNone/>
              <a:defRPr/>
            </a:lvl5pPr>
            <a:lvl6pPr lvl="5">
              <a:spcBef>
                <a:spcPts val="0"/>
              </a:spcBef>
              <a:spcAft>
                <a:spcPts val="0"/>
              </a:spcAft>
              <a:buSzPts val="8400"/>
              <a:buNone/>
              <a:defRPr/>
            </a:lvl6pPr>
            <a:lvl7pPr lvl="6">
              <a:spcBef>
                <a:spcPts val="0"/>
              </a:spcBef>
              <a:spcAft>
                <a:spcPts val="0"/>
              </a:spcAft>
              <a:buSzPts val="8400"/>
              <a:buNone/>
              <a:defRPr/>
            </a:lvl7pPr>
            <a:lvl8pPr lvl="7">
              <a:spcBef>
                <a:spcPts val="0"/>
              </a:spcBef>
              <a:spcAft>
                <a:spcPts val="0"/>
              </a:spcAft>
              <a:buSzPts val="8400"/>
              <a:buNone/>
              <a:defRPr/>
            </a:lvl8pPr>
            <a:lvl9pPr lvl="8">
              <a:spcBef>
                <a:spcPts val="0"/>
              </a:spcBef>
              <a:spcAft>
                <a:spcPts val="0"/>
              </a:spcAft>
              <a:buSzPts val="8400"/>
              <a:buNone/>
              <a:defRPr/>
            </a:lvl9pPr>
          </a:lstStyle>
          <a:p>
            <a:endParaRPr/>
          </a:p>
        </p:txBody>
      </p:sp>
      <p:sp>
        <p:nvSpPr>
          <p:cNvPr id="25" name="Google Shape;25;p28"/>
          <p:cNvSpPr txBox="1">
            <a:spLocks noGrp="1"/>
          </p:cNvSpPr>
          <p:nvPr>
            <p:ph type="body" idx="1"/>
          </p:nvPr>
        </p:nvSpPr>
        <p:spPr>
          <a:xfrm>
            <a:off x="415600" y="1536665"/>
            <a:ext cx="11360800" cy="4555297"/>
          </a:xfrm>
          <a:prstGeom prst="rect">
            <a:avLst/>
          </a:prstGeom>
          <a:noFill/>
          <a:ln>
            <a:noFill/>
          </a:ln>
        </p:spPr>
        <p:txBody>
          <a:bodyPr spcFirstLastPara="1" wrap="square" lIns="274300" tIns="274300" rIns="274300" bIns="274300" anchor="t" anchorCtr="0">
            <a:normAutofit/>
          </a:bodyPr>
          <a:lstStyle>
            <a:lvl1pPr marL="304770" lvl="0" indent="-380962" algn="l">
              <a:lnSpc>
                <a:spcPct val="90000"/>
              </a:lnSpc>
              <a:spcBef>
                <a:spcPts val="0"/>
              </a:spcBef>
              <a:spcAft>
                <a:spcPts val="0"/>
              </a:spcAft>
              <a:buClr>
                <a:schemeClr val="dk1"/>
              </a:buClr>
              <a:buSzPts val="5400"/>
              <a:buChar char="●"/>
              <a:defRPr/>
            </a:lvl1pPr>
            <a:lvl2pPr marL="609539" lvl="1" indent="-330167" algn="l">
              <a:lnSpc>
                <a:spcPct val="90000"/>
              </a:lnSpc>
              <a:spcBef>
                <a:spcPts val="0"/>
              </a:spcBef>
              <a:spcAft>
                <a:spcPts val="0"/>
              </a:spcAft>
              <a:buClr>
                <a:schemeClr val="dk1"/>
              </a:buClr>
              <a:buSzPts val="4200"/>
              <a:buChar char="○"/>
              <a:defRPr/>
            </a:lvl2pPr>
            <a:lvl3pPr marL="914309" lvl="2" indent="-330167" algn="l">
              <a:lnSpc>
                <a:spcPct val="90000"/>
              </a:lnSpc>
              <a:spcBef>
                <a:spcPts val="0"/>
              </a:spcBef>
              <a:spcAft>
                <a:spcPts val="0"/>
              </a:spcAft>
              <a:buClr>
                <a:schemeClr val="dk1"/>
              </a:buClr>
              <a:buSzPts val="4200"/>
              <a:buChar char="■"/>
              <a:defRPr/>
            </a:lvl3pPr>
            <a:lvl4pPr marL="1219078" lvl="3" indent="-330167" algn="l">
              <a:lnSpc>
                <a:spcPct val="90000"/>
              </a:lnSpc>
              <a:spcBef>
                <a:spcPts val="0"/>
              </a:spcBef>
              <a:spcAft>
                <a:spcPts val="0"/>
              </a:spcAft>
              <a:buClr>
                <a:schemeClr val="dk1"/>
              </a:buClr>
              <a:buSzPts val="4200"/>
              <a:buChar char="●"/>
              <a:defRPr/>
            </a:lvl4pPr>
            <a:lvl5pPr marL="1523848" lvl="4" indent="-330167" algn="l">
              <a:lnSpc>
                <a:spcPct val="90000"/>
              </a:lnSpc>
              <a:spcBef>
                <a:spcPts val="0"/>
              </a:spcBef>
              <a:spcAft>
                <a:spcPts val="0"/>
              </a:spcAft>
              <a:buClr>
                <a:schemeClr val="dk1"/>
              </a:buClr>
              <a:buSzPts val="4200"/>
              <a:buChar char="○"/>
              <a:defRPr/>
            </a:lvl5pPr>
            <a:lvl6pPr marL="1828617" lvl="5" indent="-330167" algn="l">
              <a:lnSpc>
                <a:spcPct val="90000"/>
              </a:lnSpc>
              <a:spcBef>
                <a:spcPts val="0"/>
              </a:spcBef>
              <a:spcAft>
                <a:spcPts val="0"/>
              </a:spcAft>
              <a:buClr>
                <a:schemeClr val="dk1"/>
              </a:buClr>
              <a:buSzPts val="4200"/>
              <a:buChar char="■"/>
              <a:defRPr/>
            </a:lvl6pPr>
            <a:lvl7pPr marL="2133387" lvl="6" indent="-330167" algn="l">
              <a:lnSpc>
                <a:spcPct val="90000"/>
              </a:lnSpc>
              <a:spcBef>
                <a:spcPts val="0"/>
              </a:spcBef>
              <a:spcAft>
                <a:spcPts val="0"/>
              </a:spcAft>
              <a:buClr>
                <a:schemeClr val="dk1"/>
              </a:buClr>
              <a:buSzPts val="4200"/>
              <a:buChar char="●"/>
              <a:defRPr/>
            </a:lvl7pPr>
            <a:lvl8pPr marL="2438156" lvl="7" indent="-330167" algn="l">
              <a:lnSpc>
                <a:spcPct val="90000"/>
              </a:lnSpc>
              <a:spcBef>
                <a:spcPts val="0"/>
              </a:spcBef>
              <a:spcAft>
                <a:spcPts val="0"/>
              </a:spcAft>
              <a:buClr>
                <a:schemeClr val="dk1"/>
              </a:buClr>
              <a:buSzPts val="4200"/>
              <a:buChar char="○"/>
              <a:defRPr/>
            </a:lvl8pPr>
            <a:lvl9pPr marL="2742926" lvl="8" indent="-330167" algn="l">
              <a:lnSpc>
                <a:spcPct val="90000"/>
              </a:lnSpc>
              <a:spcBef>
                <a:spcPts val="0"/>
              </a:spcBef>
              <a:spcAft>
                <a:spcPts val="0"/>
              </a:spcAft>
              <a:buClr>
                <a:schemeClr val="dk1"/>
              </a:buClr>
              <a:buSzPts val="4200"/>
              <a:buChar char="■"/>
              <a:defRPr/>
            </a:lvl9pPr>
          </a:lstStyle>
          <a:p>
            <a:endParaRPr/>
          </a:p>
        </p:txBody>
      </p:sp>
      <p:sp>
        <p:nvSpPr>
          <p:cNvPr id="26" name="Google Shape;26;p28"/>
          <p:cNvSpPr txBox="1">
            <a:spLocks noGrp="1"/>
          </p:cNvSpPr>
          <p:nvPr>
            <p:ph type="sldNum" idx="12"/>
          </p:nvPr>
        </p:nvSpPr>
        <p:spPr>
          <a:xfrm>
            <a:off x="11347411" y="6268552"/>
            <a:ext cx="731600" cy="524719"/>
          </a:xfrm>
          <a:prstGeom prst="rect">
            <a:avLst/>
          </a:prstGeom>
          <a:noFill/>
          <a:ln>
            <a:noFill/>
          </a:ln>
        </p:spPr>
        <p:txBody>
          <a:bodyPr spcFirstLastPara="1" wrap="square" lIns="274300" tIns="274300" rIns="274300" bIns="274300" anchor="ctr" anchorCtr="0">
            <a:normAutofit lnSpcReduction="20000"/>
          </a:bodyPr>
          <a:lstStyle>
            <a:lvl1pPr marL="0" marR="0" lvl="0"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1pPr>
            <a:lvl2pPr marL="0" marR="0" lvl="1"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2pPr>
            <a:lvl3pPr marL="0" marR="0" lvl="2"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3pPr>
            <a:lvl4pPr marL="0" marR="0" lvl="3"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4pPr>
            <a:lvl5pPr marL="0" marR="0" lvl="4"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5pPr>
            <a:lvl6pPr marL="0" marR="0" lvl="5"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6pPr>
            <a:lvl7pPr marL="0" marR="0" lvl="6"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7pPr>
            <a:lvl8pPr marL="0" marR="0" lvl="7"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8pPr>
            <a:lvl9pPr marL="0" marR="0" lvl="8"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459141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7"/>
        <p:cNvGrpSpPr/>
        <p:nvPr/>
      </p:nvGrpSpPr>
      <p:grpSpPr>
        <a:xfrm>
          <a:off x="0" y="0"/>
          <a:ext cx="0" cy="0"/>
          <a:chOff x="0" y="0"/>
          <a:chExt cx="0" cy="0"/>
        </a:xfrm>
      </p:grpSpPr>
      <p:sp>
        <p:nvSpPr>
          <p:cNvPr id="28" name="Google Shape;28;p29"/>
          <p:cNvSpPr txBox="1">
            <a:spLocks noGrp="1"/>
          </p:cNvSpPr>
          <p:nvPr>
            <p:ph type="ctrTitle"/>
          </p:nvPr>
        </p:nvSpPr>
        <p:spPr>
          <a:xfrm>
            <a:off x="1524000" y="1122386"/>
            <a:ext cx="9144000" cy="2387631"/>
          </a:xfrm>
          <a:prstGeom prst="rect">
            <a:avLst/>
          </a:prstGeom>
          <a:noFill/>
          <a:ln>
            <a:noFill/>
          </a:ln>
        </p:spPr>
        <p:txBody>
          <a:bodyPr spcFirstLastPara="1" wrap="square" lIns="137150" tIns="68550" rIns="137150" bIns="68550" anchor="b" anchorCtr="0">
            <a:normAutofit/>
          </a:bodyPr>
          <a:lstStyle>
            <a:lvl1pPr lvl="0" algn="ctr">
              <a:lnSpc>
                <a:spcPct val="90000"/>
              </a:lnSpc>
              <a:spcBef>
                <a:spcPts val="0"/>
              </a:spcBef>
              <a:spcAft>
                <a:spcPts val="0"/>
              </a:spcAft>
              <a:buClr>
                <a:schemeClr val="dk1"/>
              </a:buClr>
              <a:buSzPts val="9000"/>
              <a:buFont typeface="Play"/>
              <a:buNone/>
              <a:defRPr sz="5999"/>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29" name="Google Shape;29;p29"/>
          <p:cNvSpPr txBox="1">
            <a:spLocks noGrp="1"/>
          </p:cNvSpPr>
          <p:nvPr>
            <p:ph type="subTitle" idx="1"/>
          </p:nvPr>
        </p:nvSpPr>
        <p:spPr>
          <a:xfrm>
            <a:off x="1524000" y="3602112"/>
            <a:ext cx="9144000" cy="1655744"/>
          </a:xfrm>
          <a:prstGeom prst="rect">
            <a:avLst/>
          </a:prstGeom>
          <a:noFill/>
          <a:ln>
            <a:noFill/>
          </a:ln>
        </p:spPr>
        <p:txBody>
          <a:bodyPr spcFirstLastPara="1" wrap="square" lIns="137150" tIns="68550" rIns="137150" bIns="68550" anchor="t" anchorCtr="0">
            <a:normAutofit/>
          </a:bodyPr>
          <a:lstStyle>
            <a:lvl1pPr lvl="0" algn="ctr">
              <a:lnSpc>
                <a:spcPct val="90000"/>
              </a:lnSpc>
              <a:spcBef>
                <a:spcPts val="1000"/>
              </a:spcBef>
              <a:spcAft>
                <a:spcPts val="0"/>
              </a:spcAft>
              <a:buClr>
                <a:schemeClr val="dk1"/>
              </a:buClr>
              <a:buSzPts val="3600"/>
              <a:buNone/>
              <a:defRPr sz="2400"/>
            </a:lvl1pPr>
            <a:lvl2pPr lvl="1" algn="ctr">
              <a:lnSpc>
                <a:spcPct val="90000"/>
              </a:lnSpc>
              <a:spcBef>
                <a:spcPts val="533"/>
              </a:spcBef>
              <a:spcAft>
                <a:spcPts val="0"/>
              </a:spcAft>
              <a:buClr>
                <a:schemeClr val="dk1"/>
              </a:buClr>
              <a:buSzPts val="3000"/>
              <a:buNone/>
              <a:defRPr sz="2000"/>
            </a:lvl2pPr>
            <a:lvl3pPr lvl="2" algn="ctr">
              <a:lnSpc>
                <a:spcPct val="90000"/>
              </a:lnSpc>
              <a:spcBef>
                <a:spcPts val="533"/>
              </a:spcBef>
              <a:spcAft>
                <a:spcPts val="0"/>
              </a:spcAft>
              <a:buClr>
                <a:schemeClr val="dk1"/>
              </a:buClr>
              <a:buSzPts val="2700"/>
              <a:buNone/>
              <a:defRPr sz="1800"/>
            </a:lvl3pPr>
            <a:lvl4pPr lvl="3" algn="ctr">
              <a:lnSpc>
                <a:spcPct val="90000"/>
              </a:lnSpc>
              <a:spcBef>
                <a:spcPts val="533"/>
              </a:spcBef>
              <a:spcAft>
                <a:spcPts val="0"/>
              </a:spcAft>
              <a:buClr>
                <a:schemeClr val="dk1"/>
              </a:buClr>
              <a:buSzPts val="2400"/>
              <a:buNone/>
              <a:defRPr sz="1600"/>
            </a:lvl4pPr>
            <a:lvl5pPr lvl="4" algn="ctr">
              <a:lnSpc>
                <a:spcPct val="90000"/>
              </a:lnSpc>
              <a:spcBef>
                <a:spcPts val="533"/>
              </a:spcBef>
              <a:spcAft>
                <a:spcPts val="0"/>
              </a:spcAft>
              <a:buClr>
                <a:schemeClr val="dk1"/>
              </a:buClr>
              <a:buSzPts val="2400"/>
              <a:buNone/>
              <a:defRPr sz="1600"/>
            </a:lvl5pPr>
            <a:lvl6pPr lvl="5" algn="ctr">
              <a:lnSpc>
                <a:spcPct val="90000"/>
              </a:lnSpc>
              <a:spcBef>
                <a:spcPts val="533"/>
              </a:spcBef>
              <a:spcAft>
                <a:spcPts val="0"/>
              </a:spcAft>
              <a:buClr>
                <a:schemeClr val="dk1"/>
              </a:buClr>
              <a:buSzPts val="2400"/>
              <a:buNone/>
              <a:defRPr sz="1600"/>
            </a:lvl6pPr>
            <a:lvl7pPr lvl="6" algn="ctr">
              <a:lnSpc>
                <a:spcPct val="90000"/>
              </a:lnSpc>
              <a:spcBef>
                <a:spcPts val="533"/>
              </a:spcBef>
              <a:spcAft>
                <a:spcPts val="0"/>
              </a:spcAft>
              <a:buClr>
                <a:schemeClr val="dk1"/>
              </a:buClr>
              <a:buSzPts val="2400"/>
              <a:buNone/>
              <a:defRPr sz="1600"/>
            </a:lvl7pPr>
            <a:lvl8pPr lvl="7" algn="ctr">
              <a:lnSpc>
                <a:spcPct val="90000"/>
              </a:lnSpc>
              <a:spcBef>
                <a:spcPts val="533"/>
              </a:spcBef>
              <a:spcAft>
                <a:spcPts val="0"/>
              </a:spcAft>
              <a:buClr>
                <a:schemeClr val="dk1"/>
              </a:buClr>
              <a:buSzPts val="2400"/>
              <a:buNone/>
              <a:defRPr sz="1600"/>
            </a:lvl8pPr>
            <a:lvl9pPr lvl="8" algn="ctr">
              <a:lnSpc>
                <a:spcPct val="90000"/>
              </a:lnSpc>
              <a:spcBef>
                <a:spcPts val="533"/>
              </a:spcBef>
              <a:spcAft>
                <a:spcPts val="0"/>
              </a:spcAft>
              <a:buClr>
                <a:schemeClr val="dk1"/>
              </a:buClr>
              <a:buSzPts val="2400"/>
              <a:buNone/>
              <a:defRPr sz="1600"/>
            </a:lvl9pPr>
          </a:lstStyle>
          <a:p>
            <a:endParaRPr/>
          </a:p>
        </p:txBody>
      </p:sp>
      <p:sp>
        <p:nvSpPr>
          <p:cNvPr id="30" name="Google Shape;30;p29"/>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31" name="Google Shape;31;p29"/>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32" name="Google Shape;32;p29"/>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282219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838200" y="365132"/>
            <a:ext cx="10515600" cy="1325595"/>
          </a:xfrm>
          <a:prstGeom prst="rect">
            <a:avLst/>
          </a:prstGeom>
          <a:noFill/>
          <a:ln>
            <a:noFill/>
          </a:ln>
        </p:spPr>
        <p:txBody>
          <a:bodyPr spcFirstLastPara="1" wrap="square" lIns="137150" tIns="68550" rIns="137150" bIns="68550" anchor="ctr" anchorCtr="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35" name="Google Shape;35;p30"/>
          <p:cNvSpPr txBox="1">
            <a:spLocks noGrp="1"/>
          </p:cNvSpPr>
          <p:nvPr>
            <p:ph type="body" idx="1"/>
          </p:nvPr>
        </p:nvSpPr>
        <p:spPr>
          <a:xfrm>
            <a:off x="838200" y="1825663"/>
            <a:ext cx="10515600" cy="4351328"/>
          </a:xfrm>
          <a:prstGeom prst="rect">
            <a:avLst/>
          </a:prstGeom>
          <a:noFill/>
          <a:ln>
            <a:noFill/>
          </a:ln>
        </p:spPr>
        <p:txBody>
          <a:bodyPr spcFirstLastPara="1" wrap="square" lIns="137150" tIns="68550" rIns="137150" bIns="68550" anchor="t" anchorCtr="0">
            <a:normAutofit/>
          </a:bodyPr>
          <a:lstStyle>
            <a:lvl1pPr marL="304770" lvl="0" indent="-266673" algn="l">
              <a:lnSpc>
                <a:spcPct val="90000"/>
              </a:lnSpc>
              <a:spcBef>
                <a:spcPts val="1000"/>
              </a:spcBef>
              <a:spcAft>
                <a:spcPts val="0"/>
              </a:spcAft>
              <a:buClr>
                <a:schemeClr val="dk1"/>
              </a:buClr>
              <a:buSzPts val="2700"/>
              <a:buChar char="•"/>
              <a:defRPr/>
            </a:lvl1pPr>
            <a:lvl2pPr marL="609539" lvl="1" indent="-266673" algn="l">
              <a:lnSpc>
                <a:spcPct val="90000"/>
              </a:lnSpc>
              <a:spcBef>
                <a:spcPts val="533"/>
              </a:spcBef>
              <a:spcAft>
                <a:spcPts val="0"/>
              </a:spcAft>
              <a:buClr>
                <a:schemeClr val="dk1"/>
              </a:buClr>
              <a:buSzPts val="2700"/>
              <a:buChar char="•"/>
              <a:defRPr/>
            </a:lvl2pPr>
            <a:lvl3pPr marL="914309" lvl="2" indent="-266673" algn="l">
              <a:lnSpc>
                <a:spcPct val="90000"/>
              </a:lnSpc>
              <a:spcBef>
                <a:spcPts val="533"/>
              </a:spcBef>
              <a:spcAft>
                <a:spcPts val="0"/>
              </a:spcAft>
              <a:buClr>
                <a:schemeClr val="dk1"/>
              </a:buClr>
              <a:buSzPts val="2700"/>
              <a:buChar char="•"/>
              <a:defRPr/>
            </a:lvl3pPr>
            <a:lvl4pPr marL="1219078" lvl="3" indent="-266673" algn="l">
              <a:lnSpc>
                <a:spcPct val="90000"/>
              </a:lnSpc>
              <a:spcBef>
                <a:spcPts val="533"/>
              </a:spcBef>
              <a:spcAft>
                <a:spcPts val="0"/>
              </a:spcAft>
              <a:buClr>
                <a:schemeClr val="dk1"/>
              </a:buClr>
              <a:buSzPts val="2700"/>
              <a:buChar char="•"/>
              <a:defRPr/>
            </a:lvl4pPr>
            <a:lvl5pPr marL="1523848" lvl="4" indent="-266673" algn="l">
              <a:lnSpc>
                <a:spcPct val="90000"/>
              </a:lnSpc>
              <a:spcBef>
                <a:spcPts val="533"/>
              </a:spcBef>
              <a:spcAft>
                <a:spcPts val="0"/>
              </a:spcAft>
              <a:buClr>
                <a:schemeClr val="dk1"/>
              </a:buClr>
              <a:buSzPts val="2700"/>
              <a:buChar char="•"/>
              <a:defRPr/>
            </a:lvl5pPr>
            <a:lvl6pPr marL="1828617" lvl="5" indent="-266673" algn="l">
              <a:lnSpc>
                <a:spcPct val="90000"/>
              </a:lnSpc>
              <a:spcBef>
                <a:spcPts val="533"/>
              </a:spcBef>
              <a:spcAft>
                <a:spcPts val="0"/>
              </a:spcAft>
              <a:buClr>
                <a:schemeClr val="dk1"/>
              </a:buClr>
              <a:buSzPts val="2700"/>
              <a:buChar char="•"/>
              <a:defRPr/>
            </a:lvl6pPr>
            <a:lvl7pPr marL="2133387" lvl="6" indent="-266673" algn="l">
              <a:lnSpc>
                <a:spcPct val="90000"/>
              </a:lnSpc>
              <a:spcBef>
                <a:spcPts val="533"/>
              </a:spcBef>
              <a:spcAft>
                <a:spcPts val="0"/>
              </a:spcAft>
              <a:buClr>
                <a:schemeClr val="dk1"/>
              </a:buClr>
              <a:buSzPts val="2700"/>
              <a:buChar char="•"/>
              <a:defRPr/>
            </a:lvl7pPr>
            <a:lvl8pPr marL="2438156" lvl="7" indent="-266673" algn="l">
              <a:lnSpc>
                <a:spcPct val="90000"/>
              </a:lnSpc>
              <a:spcBef>
                <a:spcPts val="533"/>
              </a:spcBef>
              <a:spcAft>
                <a:spcPts val="0"/>
              </a:spcAft>
              <a:buClr>
                <a:schemeClr val="dk1"/>
              </a:buClr>
              <a:buSzPts val="2700"/>
              <a:buChar char="•"/>
              <a:defRPr/>
            </a:lvl8pPr>
            <a:lvl9pPr marL="2742926" lvl="8" indent="-266673" algn="l">
              <a:lnSpc>
                <a:spcPct val="90000"/>
              </a:lnSpc>
              <a:spcBef>
                <a:spcPts val="533"/>
              </a:spcBef>
              <a:spcAft>
                <a:spcPts val="0"/>
              </a:spcAft>
              <a:buClr>
                <a:schemeClr val="dk1"/>
              </a:buClr>
              <a:buSzPts val="2700"/>
              <a:buChar char="•"/>
              <a:defRPr/>
            </a:lvl9pPr>
          </a:lstStyle>
          <a:p>
            <a:endParaRPr/>
          </a:p>
        </p:txBody>
      </p:sp>
      <p:sp>
        <p:nvSpPr>
          <p:cNvPr id="36" name="Google Shape;36;p30"/>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37" name="Google Shape;37;p30"/>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38" name="Google Shape;38;p30"/>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470527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9"/>
        <p:cNvGrpSpPr/>
        <p:nvPr/>
      </p:nvGrpSpPr>
      <p:grpSpPr>
        <a:xfrm>
          <a:off x="0" y="0"/>
          <a:ext cx="0" cy="0"/>
          <a:chOff x="0" y="0"/>
          <a:chExt cx="0" cy="0"/>
        </a:xfrm>
      </p:grpSpPr>
      <p:sp>
        <p:nvSpPr>
          <p:cNvPr id="40" name="Google Shape;40;p31"/>
          <p:cNvSpPr txBox="1">
            <a:spLocks noGrp="1"/>
          </p:cNvSpPr>
          <p:nvPr>
            <p:ph type="title"/>
          </p:nvPr>
        </p:nvSpPr>
        <p:spPr>
          <a:xfrm>
            <a:off x="831850" y="1709773"/>
            <a:ext cx="10515600" cy="2852760"/>
          </a:xfrm>
          <a:prstGeom prst="rect">
            <a:avLst/>
          </a:prstGeom>
          <a:noFill/>
          <a:ln>
            <a:noFill/>
          </a:ln>
        </p:spPr>
        <p:txBody>
          <a:bodyPr spcFirstLastPara="1" wrap="square" lIns="137150" tIns="68550" rIns="137150" bIns="68550" anchor="b" anchorCtr="0">
            <a:normAutofit/>
          </a:bodyPr>
          <a:lstStyle>
            <a:lvl1pPr lvl="0" algn="l">
              <a:lnSpc>
                <a:spcPct val="90000"/>
              </a:lnSpc>
              <a:spcBef>
                <a:spcPts val="0"/>
              </a:spcBef>
              <a:spcAft>
                <a:spcPts val="0"/>
              </a:spcAft>
              <a:buClr>
                <a:schemeClr val="dk1"/>
              </a:buClr>
              <a:buSzPts val="9000"/>
              <a:buFont typeface="Play"/>
              <a:buNone/>
              <a:defRPr sz="5999"/>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41" name="Google Shape;41;p31"/>
          <p:cNvSpPr txBox="1">
            <a:spLocks noGrp="1"/>
          </p:cNvSpPr>
          <p:nvPr>
            <p:ph type="body" idx="1"/>
          </p:nvPr>
        </p:nvSpPr>
        <p:spPr>
          <a:xfrm>
            <a:off x="831850" y="4589558"/>
            <a:ext cx="10515600" cy="1500168"/>
          </a:xfrm>
          <a:prstGeom prst="rect">
            <a:avLst/>
          </a:prstGeom>
          <a:noFill/>
          <a:ln>
            <a:noFill/>
          </a:ln>
        </p:spPr>
        <p:txBody>
          <a:bodyPr spcFirstLastPara="1" wrap="square" lIns="137150" tIns="68550" rIns="137150" bIns="68550" anchor="t" anchorCtr="0">
            <a:normAutofit/>
          </a:bodyPr>
          <a:lstStyle>
            <a:lvl1pPr marL="304770" lvl="0" indent="-152385" algn="l">
              <a:lnSpc>
                <a:spcPct val="90000"/>
              </a:lnSpc>
              <a:spcBef>
                <a:spcPts val="1000"/>
              </a:spcBef>
              <a:spcAft>
                <a:spcPts val="0"/>
              </a:spcAft>
              <a:buClr>
                <a:srgbClr val="757575"/>
              </a:buClr>
              <a:buSzPts val="3600"/>
              <a:buNone/>
              <a:defRPr sz="2400">
                <a:solidFill>
                  <a:srgbClr val="757575"/>
                </a:solidFill>
              </a:defRPr>
            </a:lvl1pPr>
            <a:lvl2pPr marL="609539" lvl="1" indent="-152385" algn="l">
              <a:lnSpc>
                <a:spcPct val="90000"/>
              </a:lnSpc>
              <a:spcBef>
                <a:spcPts val="533"/>
              </a:spcBef>
              <a:spcAft>
                <a:spcPts val="0"/>
              </a:spcAft>
              <a:buClr>
                <a:srgbClr val="757575"/>
              </a:buClr>
              <a:buSzPts val="3000"/>
              <a:buNone/>
              <a:defRPr sz="2000">
                <a:solidFill>
                  <a:srgbClr val="757575"/>
                </a:solidFill>
              </a:defRPr>
            </a:lvl2pPr>
            <a:lvl3pPr marL="914309" lvl="2" indent="-152385" algn="l">
              <a:lnSpc>
                <a:spcPct val="90000"/>
              </a:lnSpc>
              <a:spcBef>
                <a:spcPts val="533"/>
              </a:spcBef>
              <a:spcAft>
                <a:spcPts val="0"/>
              </a:spcAft>
              <a:buClr>
                <a:srgbClr val="757575"/>
              </a:buClr>
              <a:buSzPts val="2700"/>
              <a:buNone/>
              <a:defRPr sz="1800">
                <a:solidFill>
                  <a:srgbClr val="757575"/>
                </a:solidFill>
              </a:defRPr>
            </a:lvl3pPr>
            <a:lvl4pPr marL="1219078" lvl="3" indent="-152385" algn="l">
              <a:lnSpc>
                <a:spcPct val="90000"/>
              </a:lnSpc>
              <a:spcBef>
                <a:spcPts val="533"/>
              </a:spcBef>
              <a:spcAft>
                <a:spcPts val="0"/>
              </a:spcAft>
              <a:buClr>
                <a:srgbClr val="757575"/>
              </a:buClr>
              <a:buSzPts val="2400"/>
              <a:buNone/>
              <a:defRPr sz="1600">
                <a:solidFill>
                  <a:srgbClr val="757575"/>
                </a:solidFill>
              </a:defRPr>
            </a:lvl4pPr>
            <a:lvl5pPr marL="1523848" lvl="4" indent="-152385" algn="l">
              <a:lnSpc>
                <a:spcPct val="90000"/>
              </a:lnSpc>
              <a:spcBef>
                <a:spcPts val="533"/>
              </a:spcBef>
              <a:spcAft>
                <a:spcPts val="0"/>
              </a:spcAft>
              <a:buClr>
                <a:srgbClr val="757575"/>
              </a:buClr>
              <a:buSzPts val="2400"/>
              <a:buNone/>
              <a:defRPr sz="1600">
                <a:solidFill>
                  <a:srgbClr val="757575"/>
                </a:solidFill>
              </a:defRPr>
            </a:lvl5pPr>
            <a:lvl6pPr marL="1828617" lvl="5" indent="-152385" algn="l">
              <a:lnSpc>
                <a:spcPct val="90000"/>
              </a:lnSpc>
              <a:spcBef>
                <a:spcPts val="533"/>
              </a:spcBef>
              <a:spcAft>
                <a:spcPts val="0"/>
              </a:spcAft>
              <a:buClr>
                <a:srgbClr val="757575"/>
              </a:buClr>
              <a:buSzPts val="2400"/>
              <a:buNone/>
              <a:defRPr sz="1600">
                <a:solidFill>
                  <a:srgbClr val="757575"/>
                </a:solidFill>
              </a:defRPr>
            </a:lvl6pPr>
            <a:lvl7pPr marL="2133387" lvl="6" indent="-152385" algn="l">
              <a:lnSpc>
                <a:spcPct val="90000"/>
              </a:lnSpc>
              <a:spcBef>
                <a:spcPts val="533"/>
              </a:spcBef>
              <a:spcAft>
                <a:spcPts val="0"/>
              </a:spcAft>
              <a:buClr>
                <a:srgbClr val="757575"/>
              </a:buClr>
              <a:buSzPts val="2400"/>
              <a:buNone/>
              <a:defRPr sz="1600">
                <a:solidFill>
                  <a:srgbClr val="757575"/>
                </a:solidFill>
              </a:defRPr>
            </a:lvl7pPr>
            <a:lvl8pPr marL="2438156" lvl="7" indent="-152385" algn="l">
              <a:lnSpc>
                <a:spcPct val="90000"/>
              </a:lnSpc>
              <a:spcBef>
                <a:spcPts val="533"/>
              </a:spcBef>
              <a:spcAft>
                <a:spcPts val="0"/>
              </a:spcAft>
              <a:buClr>
                <a:srgbClr val="757575"/>
              </a:buClr>
              <a:buSzPts val="2400"/>
              <a:buNone/>
              <a:defRPr sz="1600">
                <a:solidFill>
                  <a:srgbClr val="757575"/>
                </a:solidFill>
              </a:defRPr>
            </a:lvl8pPr>
            <a:lvl9pPr marL="2742926" lvl="8" indent="-152385" algn="l">
              <a:lnSpc>
                <a:spcPct val="90000"/>
              </a:lnSpc>
              <a:spcBef>
                <a:spcPts val="533"/>
              </a:spcBef>
              <a:spcAft>
                <a:spcPts val="0"/>
              </a:spcAft>
              <a:buClr>
                <a:srgbClr val="757575"/>
              </a:buClr>
              <a:buSzPts val="2400"/>
              <a:buNone/>
              <a:defRPr sz="1600">
                <a:solidFill>
                  <a:srgbClr val="757575"/>
                </a:solidFill>
              </a:defRPr>
            </a:lvl9pPr>
          </a:lstStyle>
          <a:p>
            <a:endParaRPr/>
          </a:p>
        </p:txBody>
      </p:sp>
      <p:sp>
        <p:nvSpPr>
          <p:cNvPr id="42" name="Google Shape;42;p31"/>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43" name="Google Shape;43;p31"/>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44" name="Google Shape;44;p31"/>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18463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5"/>
        <p:cNvGrpSpPr/>
        <p:nvPr/>
      </p:nvGrpSpPr>
      <p:grpSpPr>
        <a:xfrm>
          <a:off x="0" y="0"/>
          <a:ext cx="0" cy="0"/>
          <a:chOff x="0" y="0"/>
          <a:chExt cx="0" cy="0"/>
        </a:xfrm>
      </p:grpSpPr>
      <p:sp>
        <p:nvSpPr>
          <p:cNvPr id="46" name="Google Shape;46;p32"/>
          <p:cNvSpPr txBox="1">
            <a:spLocks noGrp="1"/>
          </p:cNvSpPr>
          <p:nvPr>
            <p:ph type="title"/>
          </p:nvPr>
        </p:nvSpPr>
        <p:spPr>
          <a:xfrm>
            <a:off x="838200" y="365132"/>
            <a:ext cx="10515600" cy="1325595"/>
          </a:xfrm>
          <a:prstGeom prst="rect">
            <a:avLst/>
          </a:prstGeom>
          <a:noFill/>
          <a:ln>
            <a:noFill/>
          </a:ln>
        </p:spPr>
        <p:txBody>
          <a:bodyPr spcFirstLastPara="1" wrap="square" lIns="137150" tIns="68550" rIns="137150" bIns="68550" anchor="ctr" anchorCtr="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47" name="Google Shape;47;p32"/>
          <p:cNvSpPr txBox="1">
            <a:spLocks noGrp="1"/>
          </p:cNvSpPr>
          <p:nvPr>
            <p:ph type="body" idx="1"/>
          </p:nvPr>
        </p:nvSpPr>
        <p:spPr>
          <a:xfrm>
            <a:off x="838200" y="1825663"/>
            <a:ext cx="5181600" cy="4351328"/>
          </a:xfrm>
          <a:prstGeom prst="rect">
            <a:avLst/>
          </a:prstGeom>
          <a:noFill/>
          <a:ln>
            <a:noFill/>
          </a:ln>
        </p:spPr>
        <p:txBody>
          <a:bodyPr spcFirstLastPara="1" wrap="square" lIns="137150" tIns="68550" rIns="137150" bIns="68550" anchor="t" anchorCtr="0">
            <a:normAutofit/>
          </a:bodyPr>
          <a:lstStyle>
            <a:lvl1pPr marL="304770" lvl="0" indent="-266673" algn="l">
              <a:lnSpc>
                <a:spcPct val="90000"/>
              </a:lnSpc>
              <a:spcBef>
                <a:spcPts val="1000"/>
              </a:spcBef>
              <a:spcAft>
                <a:spcPts val="0"/>
              </a:spcAft>
              <a:buClr>
                <a:schemeClr val="dk1"/>
              </a:buClr>
              <a:buSzPts val="2700"/>
              <a:buChar char="•"/>
              <a:defRPr/>
            </a:lvl1pPr>
            <a:lvl2pPr marL="609539" lvl="1" indent="-266673" algn="l">
              <a:lnSpc>
                <a:spcPct val="90000"/>
              </a:lnSpc>
              <a:spcBef>
                <a:spcPts val="533"/>
              </a:spcBef>
              <a:spcAft>
                <a:spcPts val="0"/>
              </a:spcAft>
              <a:buClr>
                <a:schemeClr val="dk1"/>
              </a:buClr>
              <a:buSzPts val="2700"/>
              <a:buChar char="•"/>
              <a:defRPr/>
            </a:lvl2pPr>
            <a:lvl3pPr marL="914309" lvl="2" indent="-266673" algn="l">
              <a:lnSpc>
                <a:spcPct val="90000"/>
              </a:lnSpc>
              <a:spcBef>
                <a:spcPts val="533"/>
              </a:spcBef>
              <a:spcAft>
                <a:spcPts val="0"/>
              </a:spcAft>
              <a:buClr>
                <a:schemeClr val="dk1"/>
              </a:buClr>
              <a:buSzPts val="2700"/>
              <a:buChar char="•"/>
              <a:defRPr/>
            </a:lvl3pPr>
            <a:lvl4pPr marL="1219078" lvl="3" indent="-266673" algn="l">
              <a:lnSpc>
                <a:spcPct val="90000"/>
              </a:lnSpc>
              <a:spcBef>
                <a:spcPts val="533"/>
              </a:spcBef>
              <a:spcAft>
                <a:spcPts val="0"/>
              </a:spcAft>
              <a:buClr>
                <a:schemeClr val="dk1"/>
              </a:buClr>
              <a:buSzPts val="2700"/>
              <a:buChar char="•"/>
              <a:defRPr/>
            </a:lvl4pPr>
            <a:lvl5pPr marL="1523848" lvl="4" indent="-266673" algn="l">
              <a:lnSpc>
                <a:spcPct val="90000"/>
              </a:lnSpc>
              <a:spcBef>
                <a:spcPts val="533"/>
              </a:spcBef>
              <a:spcAft>
                <a:spcPts val="0"/>
              </a:spcAft>
              <a:buClr>
                <a:schemeClr val="dk1"/>
              </a:buClr>
              <a:buSzPts val="2700"/>
              <a:buChar char="•"/>
              <a:defRPr/>
            </a:lvl5pPr>
            <a:lvl6pPr marL="1828617" lvl="5" indent="-266673" algn="l">
              <a:lnSpc>
                <a:spcPct val="90000"/>
              </a:lnSpc>
              <a:spcBef>
                <a:spcPts val="533"/>
              </a:spcBef>
              <a:spcAft>
                <a:spcPts val="0"/>
              </a:spcAft>
              <a:buClr>
                <a:schemeClr val="dk1"/>
              </a:buClr>
              <a:buSzPts val="2700"/>
              <a:buChar char="•"/>
              <a:defRPr/>
            </a:lvl6pPr>
            <a:lvl7pPr marL="2133387" lvl="6" indent="-266673" algn="l">
              <a:lnSpc>
                <a:spcPct val="90000"/>
              </a:lnSpc>
              <a:spcBef>
                <a:spcPts val="533"/>
              </a:spcBef>
              <a:spcAft>
                <a:spcPts val="0"/>
              </a:spcAft>
              <a:buClr>
                <a:schemeClr val="dk1"/>
              </a:buClr>
              <a:buSzPts val="2700"/>
              <a:buChar char="•"/>
              <a:defRPr/>
            </a:lvl7pPr>
            <a:lvl8pPr marL="2438156" lvl="7" indent="-266673" algn="l">
              <a:lnSpc>
                <a:spcPct val="90000"/>
              </a:lnSpc>
              <a:spcBef>
                <a:spcPts val="533"/>
              </a:spcBef>
              <a:spcAft>
                <a:spcPts val="0"/>
              </a:spcAft>
              <a:buClr>
                <a:schemeClr val="dk1"/>
              </a:buClr>
              <a:buSzPts val="2700"/>
              <a:buChar char="•"/>
              <a:defRPr/>
            </a:lvl8pPr>
            <a:lvl9pPr marL="2742926" lvl="8" indent="-266673" algn="l">
              <a:lnSpc>
                <a:spcPct val="90000"/>
              </a:lnSpc>
              <a:spcBef>
                <a:spcPts val="533"/>
              </a:spcBef>
              <a:spcAft>
                <a:spcPts val="0"/>
              </a:spcAft>
              <a:buClr>
                <a:schemeClr val="dk1"/>
              </a:buClr>
              <a:buSzPts val="2700"/>
              <a:buChar char="•"/>
              <a:defRPr/>
            </a:lvl9pPr>
          </a:lstStyle>
          <a:p>
            <a:endParaRPr/>
          </a:p>
        </p:txBody>
      </p:sp>
      <p:sp>
        <p:nvSpPr>
          <p:cNvPr id="48" name="Google Shape;48;p32"/>
          <p:cNvSpPr txBox="1">
            <a:spLocks noGrp="1"/>
          </p:cNvSpPr>
          <p:nvPr>
            <p:ph type="body" idx="2"/>
          </p:nvPr>
        </p:nvSpPr>
        <p:spPr>
          <a:xfrm>
            <a:off x="6172200" y="1825663"/>
            <a:ext cx="5181600" cy="4351328"/>
          </a:xfrm>
          <a:prstGeom prst="rect">
            <a:avLst/>
          </a:prstGeom>
          <a:noFill/>
          <a:ln>
            <a:noFill/>
          </a:ln>
        </p:spPr>
        <p:txBody>
          <a:bodyPr spcFirstLastPara="1" wrap="square" lIns="137150" tIns="68550" rIns="137150" bIns="68550" anchor="t" anchorCtr="0">
            <a:normAutofit/>
          </a:bodyPr>
          <a:lstStyle>
            <a:lvl1pPr marL="304770" lvl="0" indent="-266673" algn="l">
              <a:lnSpc>
                <a:spcPct val="90000"/>
              </a:lnSpc>
              <a:spcBef>
                <a:spcPts val="1000"/>
              </a:spcBef>
              <a:spcAft>
                <a:spcPts val="0"/>
              </a:spcAft>
              <a:buClr>
                <a:schemeClr val="dk1"/>
              </a:buClr>
              <a:buSzPts val="2700"/>
              <a:buChar char="•"/>
              <a:defRPr/>
            </a:lvl1pPr>
            <a:lvl2pPr marL="609539" lvl="1" indent="-266673" algn="l">
              <a:lnSpc>
                <a:spcPct val="90000"/>
              </a:lnSpc>
              <a:spcBef>
                <a:spcPts val="533"/>
              </a:spcBef>
              <a:spcAft>
                <a:spcPts val="0"/>
              </a:spcAft>
              <a:buClr>
                <a:schemeClr val="dk1"/>
              </a:buClr>
              <a:buSzPts val="2700"/>
              <a:buChar char="•"/>
              <a:defRPr/>
            </a:lvl2pPr>
            <a:lvl3pPr marL="914309" lvl="2" indent="-266673" algn="l">
              <a:lnSpc>
                <a:spcPct val="90000"/>
              </a:lnSpc>
              <a:spcBef>
                <a:spcPts val="533"/>
              </a:spcBef>
              <a:spcAft>
                <a:spcPts val="0"/>
              </a:spcAft>
              <a:buClr>
                <a:schemeClr val="dk1"/>
              </a:buClr>
              <a:buSzPts val="2700"/>
              <a:buChar char="•"/>
              <a:defRPr/>
            </a:lvl3pPr>
            <a:lvl4pPr marL="1219078" lvl="3" indent="-266673" algn="l">
              <a:lnSpc>
                <a:spcPct val="90000"/>
              </a:lnSpc>
              <a:spcBef>
                <a:spcPts val="533"/>
              </a:spcBef>
              <a:spcAft>
                <a:spcPts val="0"/>
              </a:spcAft>
              <a:buClr>
                <a:schemeClr val="dk1"/>
              </a:buClr>
              <a:buSzPts val="2700"/>
              <a:buChar char="•"/>
              <a:defRPr/>
            </a:lvl4pPr>
            <a:lvl5pPr marL="1523848" lvl="4" indent="-266673" algn="l">
              <a:lnSpc>
                <a:spcPct val="90000"/>
              </a:lnSpc>
              <a:spcBef>
                <a:spcPts val="533"/>
              </a:spcBef>
              <a:spcAft>
                <a:spcPts val="0"/>
              </a:spcAft>
              <a:buClr>
                <a:schemeClr val="dk1"/>
              </a:buClr>
              <a:buSzPts val="2700"/>
              <a:buChar char="•"/>
              <a:defRPr/>
            </a:lvl5pPr>
            <a:lvl6pPr marL="1828617" lvl="5" indent="-266673" algn="l">
              <a:lnSpc>
                <a:spcPct val="90000"/>
              </a:lnSpc>
              <a:spcBef>
                <a:spcPts val="533"/>
              </a:spcBef>
              <a:spcAft>
                <a:spcPts val="0"/>
              </a:spcAft>
              <a:buClr>
                <a:schemeClr val="dk1"/>
              </a:buClr>
              <a:buSzPts val="2700"/>
              <a:buChar char="•"/>
              <a:defRPr/>
            </a:lvl6pPr>
            <a:lvl7pPr marL="2133387" lvl="6" indent="-266673" algn="l">
              <a:lnSpc>
                <a:spcPct val="90000"/>
              </a:lnSpc>
              <a:spcBef>
                <a:spcPts val="533"/>
              </a:spcBef>
              <a:spcAft>
                <a:spcPts val="0"/>
              </a:spcAft>
              <a:buClr>
                <a:schemeClr val="dk1"/>
              </a:buClr>
              <a:buSzPts val="2700"/>
              <a:buChar char="•"/>
              <a:defRPr/>
            </a:lvl7pPr>
            <a:lvl8pPr marL="2438156" lvl="7" indent="-266673" algn="l">
              <a:lnSpc>
                <a:spcPct val="90000"/>
              </a:lnSpc>
              <a:spcBef>
                <a:spcPts val="533"/>
              </a:spcBef>
              <a:spcAft>
                <a:spcPts val="0"/>
              </a:spcAft>
              <a:buClr>
                <a:schemeClr val="dk1"/>
              </a:buClr>
              <a:buSzPts val="2700"/>
              <a:buChar char="•"/>
              <a:defRPr/>
            </a:lvl8pPr>
            <a:lvl9pPr marL="2742926" lvl="8" indent="-266673" algn="l">
              <a:lnSpc>
                <a:spcPct val="90000"/>
              </a:lnSpc>
              <a:spcBef>
                <a:spcPts val="533"/>
              </a:spcBef>
              <a:spcAft>
                <a:spcPts val="0"/>
              </a:spcAft>
              <a:buClr>
                <a:schemeClr val="dk1"/>
              </a:buClr>
              <a:buSzPts val="2700"/>
              <a:buChar char="•"/>
              <a:defRPr/>
            </a:lvl9pPr>
          </a:lstStyle>
          <a:p>
            <a:endParaRPr/>
          </a:p>
        </p:txBody>
      </p:sp>
      <p:sp>
        <p:nvSpPr>
          <p:cNvPr id="49" name="Google Shape;49;p32"/>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50" name="Google Shape;50;p32"/>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51" name="Google Shape;51;p32"/>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675016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7"/>
        <p:cNvGrpSpPr/>
        <p:nvPr/>
      </p:nvGrpSpPr>
      <p:grpSpPr>
        <a:xfrm>
          <a:off x="0" y="0"/>
          <a:ext cx="0" cy="0"/>
          <a:chOff x="0" y="0"/>
          <a:chExt cx="0" cy="0"/>
        </a:xfrm>
      </p:grpSpPr>
      <p:sp>
        <p:nvSpPr>
          <p:cNvPr id="28" name="Google Shape;28;p3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 name="Google Shape;30;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529785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52"/>
        <p:cNvGrpSpPr/>
        <p:nvPr/>
      </p:nvGrpSpPr>
      <p:grpSpPr>
        <a:xfrm>
          <a:off x="0" y="0"/>
          <a:ext cx="0" cy="0"/>
          <a:chOff x="0" y="0"/>
          <a:chExt cx="0" cy="0"/>
        </a:xfrm>
      </p:grpSpPr>
      <p:sp>
        <p:nvSpPr>
          <p:cNvPr id="53" name="Google Shape;53;p33"/>
          <p:cNvSpPr txBox="1">
            <a:spLocks noGrp="1"/>
          </p:cNvSpPr>
          <p:nvPr>
            <p:ph type="title"/>
          </p:nvPr>
        </p:nvSpPr>
        <p:spPr>
          <a:xfrm>
            <a:off x="839788" y="365132"/>
            <a:ext cx="10515600" cy="1325595"/>
          </a:xfrm>
          <a:prstGeom prst="rect">
            <a:avLst/>
          </a:prstGeom>
          <a:noFill/>
          <a:ln>
            <a:noFill/>
          </a:ln>
        </p:spPr>
        <p:txBody>
          <a:bodyPr spcFirstLastPara="1" wrap="square" lIns="137150" tIns="68550" rIns="137150" bIns="68550" anchor="ctr" anchorCtr="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54" name="Google Shape;54;p33"/>
          <p:cNvSpPr txBox="1">
            <a:spLocks noGrp="1"/>
          </p:cNvSpPr>
          <p:nvPr>
            <p:ph type="body" idx="1"/>
          </p:nvPr>
        </p:nvSpPr>
        <p:spPr>
          <a:xfrm>
            <a:off x="839788" y="1681198"/>
            <a:ext cx="5157800" cy="823873"/>
          </a:xfrm>
          <a:prstGeom prst="rect">
            <a:avLst/>
          </a:prstGeom>
          <a:noFill/>
          <a:ln>
            <a:noFill/>
          </a:ln>
        </p:spPr>
        <p:txBody>
          <a:bodyPr spcFirstLastPara="1" wrap="square" lIns="137150" tIns="68550" rIns="137150" bIns="68550" anchor="b" anchorCtr="0">
            <a:normAutofit/>
          </a:bodyPr>
          <a:lstStyle>
            <a:lvl1pPr marL="304770" lvl="0" indent="-152385" algn="l">
              <a:lnSpc>
                <a:spcPct val="90000"/>
              </a:lnSpc>
              <a:spcBef>
                <a:spcPts val="1000"/>
              </a:spcBef>
              <a:spcAft>
                <a:spcPts val="0"/>
              </a:spcAft>
              <a:buClr>
                <a:schemeClr val="dk1"/>
              </a:buClr>
              <a:buSzPts val="3600"/>
              <a:buNone/>
              <a:defRPr sz="2400" b="1"/>
            </a:lvl1pPr>
            <a:lvl2pPr marL="609539" lvl="1" indent="-152385" algn="l">
              <a:lnSpc>
                <a:spcPct val="90000"/>
              </a:lnSpc>
              <a:spcBef>
                <a:spcPts val="533"/>
              </a:spcBef>
              <a:spcAft>
                <a:spcPts val="0"/>
              </a:spcAft>
              <a:buClr>
                <a:schemeClr val="dk1"/>
              </a:buClr>
              <a:buSzPts val="3000"/>
              <a:buNone/>
              <a:defRPr sz="2000" b="1"/>
            </a:lvl2pPr>
            <a:lvl3pPr marL="914309" lvl="2" indent="-152385" algn="l">
              <a:lnSpc>
                <a:spcPct val="90000"/>
              </a:lnSpc>
              <a:spcBef>
                <a:spcPts val="533"/>
              </a:spcBef>
              <a:spcAft>
                <a:spcPts val="0"/>
              </a:spcAft>
              <a:buClr>
                <a:schemeClr val="dk1"/>
              </a:buClr>
              <a:buSzPts val="2700"/>
              <a:buNone/>
              <a:defRPr sz="1800" b="1"/>
            </a:lvl3pPr>
            <a:lvl4pPr marL="1219078" lvl="3" indent="-152385" algn="l">
              <a:lnSpc>
                <a:spcPct val="90000"/>
              </a:lnSpc>
              <a:spcBef>
                <a:spcPts val="533"/>
              </a:spcBef>
              <a:spcAft>
                <a:spcPts val="0"/>
              </a:spcAft>
              <a:buClr>
                <a:schemeClr val="dk1"/>
              </a:buClr>
              <a:buSzPts val="2400"/>
              <a:buNone/>
              <a:defRPr sz="1600" b="1"/>
            </a:lvl4pPr>
            <a:lvl5pPr marL="1523848" lvl="4" indent="-152385" algn="l">
              <a:lnSpc>
                <a:spcPct val="90000"/>
              </a:lnSpc>
              <a:spcBef>
                <a:spcPts val="533"/>
              </a:spcBef>
              <a:spcAft>
                <a:spcPts val="0"/>
              </a:spcAft>
              <a:buClr>
                <a:schemeClr val="dk1"/>
              </a:buClr>
              <a:buSzPts val="2400"/>
              <a:buNone/>
              <a:defRPr sz="1600" b="1"/>
            </a:lvl5pPr>
            <a:lvl6pPr marL="1828617" lvl="5" indent="-152385" algn="l">
              <a:lnSpc>
                <a:spcPct val="90000"/>
              </a:lnSpc>
              <a:spcBef>
                <a:spcPts val="533"/>
              </a:spcBef>
              <a:spcAft>
                <a:spcPts val="0"/>
              </a:spcAft>
              <a:buClr>
                <a:schemeClr val="dk1"/>
              </a:buClr>
              <a:buSzPts val="2400"/>
              <a:buNone/>
              <a:defRPr sz="1600" b="1"/>
            </a:lvl6pPr>
            <a:lvl7pPr marL="2133387" lvl="6" indent="-152385" algn="l">
              <a:lnSpc>
                <a:spcPct val="90000"/>
              </a:lnSpc>
              <a:spcBef>
                <a:spcPts val="533"/>
              </a:spcBef>
              <a:spcAft>
                <a:spcPts val="0"/>
              </a:spcAft>
              <a:buClr>
                <a:schemeClr val="dk1"/>
              </a:buClr>
              <a:buSzPts val="2400"/>
              <a:buNone/>
              <a:defRPr sz="1600" b="1"/>
            </a:lvl7pPr>
            <a:lvl8pPr marL="2438156" lvl="7" indent="-152385" algn="l">
              <a:lnSpc>
                <a:spcPct val="90000"/>
              </a:lnSpc>
              <a:spcBef>
                <a:spcPts val="533"/>
              </a:spcBef>
              <a:spcAft>
                <a:spcPts val="0"/>
              </a:spcAft>
              <a:buClr>
                <a:schemeClr val="dk1"/>
              </a:buClr>
              <a:buSzPts val="2400"/>
              <a:buNone/>
              <a:defRPr sz="1600" b="1"/>
            </a:lvl8pPr>
            <a:lvl9pPr marL="2742926" lvl="8" indent="-152385" algn="l">
              <a:lnSpc>
                <a:spcPct val="90000"/>
              </a:lnSpc>
              <a:spcBef>
                <a:spcPts val="533"/>
              </a:spcBef>
              <a:spcAft>
                <a:spcPts val="0"/>
              </a:spcAft>
              <a:buClr>
                <a:schemeClr val="dk1"/>
              </a:buClr>
              <a:buSzPts val="2400"/>
              <a:buNone/>
              <a:defRPr sz="1600" b="1"/>
            </a:lvl9pPr>
          </a:lstStyle>
          <a:p>
            <a:endParaRPr/>
          </a:p>
        </p:txBody>
      </p:sp>
      <p:sp>
        <p:nvSpPr>
          <p:cNvPr id="55" name="Google Shape;55;p33"/>
          <p:cNvSpPr txBox="1">
            <a:spLocks noGrp="1"/>
          </p:cNvSpPr>
          <p:nvPr>
            <p:ph type="body" idx="2"/>
          </p:nvPr>
        </p:nvSpPr>
        <p:spPr>
          <a:xfrm>
            <a:off x="839788" y="2505127"/>
            <a:ext cx="5157800" cy="3684631"/>
          </a:xfrm>
          <a:prstGeom prst="rect">
            <a:avLst/>
          </a:prstGeom>
          <a:noFill/>
          <a:ln>
            <a:noFill/>
          </a:ln>
        </p:spPr>
        <p:txBody>
          <a:bodyPr spcFirstLastPara="1" wrap="square" lIns="137150" tIns="68550" rIns="137150" bIns="68550" anchor="t" anchorCtr="0">
            <a:normAutofit/>
          </a:bodyPr>
          <a:lstStyle>
            <a:lvl1pPr marL="304770" lvl="0" indent="-266673" algn="l">
              <a:lnSpc>
                <a:spcPct val="90000"/>
              </a:lnSpc>
              <a:spcBef>
                <a:spcPts val="1000"/>
              </a:spcBef>
              <a:spcAft>
                <a:spcPts val="0"/>
              </a:spcAft>
              <a:buClr>
                <a:schemeClr val="dk1"/>
              </a:buClr>
              <a:buSzPts val="2700"/>
              <a:buChar char="•"/>
              <a:defRPr/>
            </a:lvl1pPr>
            <a:lvl2pPr marL="609539" lvl="1" indent="-266673" algn="l">
              <a:lnSpc>
                <a:spcPct val="90000"/>
              </a:lnSpc>
              <a:spcBef>
                <a:spcPts val="533"/>
              </a:spcBef>
              <a:spcAft>
                <a:spcPts val="0"/>
              </a:spcAft>
              <a:buClr>
                <a:schemeClr val="dk1"/>
              </a:buClr>
              <a:buSzPts val="2700"/>
              <a:buChar char="•"/>
              <a:defRPr/>
            </a:lvl2pPr>
            <a:lvl3pPr marL="914309" lvl="2" indent="-266673" algn="l">
              <a:lnSpc>
                <a:spcPct val="90000"/>
              </a:lnSpc>
              <a:spcBef>
                <a:spcPts val="533"/>
              </a:spcBef>
              <a:spcAft>
                <a:spcPts val="0"/>
              </a:spcAft>
              <a:buClr>
                <a:schemeClr val="dk1"/>
              </a:buClr>
              <a:buSzPts val="2700"/>
              <a:buChar char="•"/>
              <a:defRPr/>
            </a:lvl3pPr>
            <a:lvl4pPr marL="1219078" lvl="3" indent="-266673" algn="l">
              <a:lnSpc>
                <a:spcPct val="90000"/>
              </a:lnSpc>
              <a:spcBef>
                <a:spcPts val="533"/>
              </a:spcBef>
              <a:spcAft>
                <a:spcPts val="0"/>
              </a:spcAft>
              <a:buClr>
                <a:schemeClr val="dk1"/>
              </a:buClr>
              <a:buSzPts val="2700"/>
              <a:buChar char="•"/>
              <a:defRPr/>
            </a:lvl4pPr>
            <a:lvl5pPr marL="1523848" lvl="4" indent="-266673" algn="l">
              <a:lnSpc>
                <a:spcPct val="90000"/>
              </a:lnSpc>
              <a:spcBef>
                <a:spcPts val="533"/>
              </a:spcBef>
              <a:spcAft>
                <a:spcPts val="0"/>
              </a:spcAft>
              <a:buClr>
                <a:schemeClr val="dk1"/>
              </a:buClr>
              <a:buSzPts val="2700"/>
              <a:buChar char="•"/>
              <a:defRPr/>
            </a:lvl5pPr>
            <a:lvl6pPr marL="1828617" lvl="5" indent="-266673" algn="l">
              <a:lnSpc>
                <a:spcPct val="90000"/>
              </a:lnSpc>
              <a:spcBef>
                <a:spcPts val="533"/>
              </a:spcBef>
              <a:spcAft>
                <a:spcPts val="0"/>
              </a:spcAft>
              <a:buClr>
                <a:schemeClr val="dk1"/>
              </a:buClr>
              <a:buSzPts val="2700"/>
              <a:buChar char="•"/>
              <a:defRPr/>
            </a:lvl6pPr>
            <a:lvl7pPr marL="2133387" lvl="6" indent="-266673" algn="l">
              <a:lnSpc>
                <a:spcPct val="90000"/>
              </a:lnSpc>
              <a:spcBef>
                <a:spcPts val="533"/>
              </a:spcBef>
              <a:spcAft>
                <a:spcPts val="0"/>
              </a:spcAft>
              <a:buClr>
                <a:schemeClr val="dk1"/>
              </a:buClr>
              <a:buSzPts val="2700"/>
              <a:buChar char="•"/>
              <a:defRPr/>
            </a:lvl7pPr>
            <a:lvl8pPr marL="2438156" lvl="7" indent="-266673" algn="l">
              <a:lnSpc>
                <a:spcPct val="90000"/>
              </a:lnSpc>
              <a:spcBef>
                <a:spcPts val="533"/>
              </a:spcBef>
              <a:spcAft>
                <a:spcPts val="0"/>
              </a:spcAft>
              <a:buClr>
                <a:schemeClr val="dk1"/>
              </a:buClr>
              <a:buSzPts val="2700"/>
              <a:buChar char="•"/>
              <a:defRPr/>
            </a:lvl8pPr>
            <a:lvl9pPr marL="2742926" lvl="8" indent="-266673" algn="l">
              <a:lnSpc>
                <a:spcPct val="90000"/>
              </a:lnSpc>
              <a:spcBef>
                <a:spcPts val="533"/>
              </a:spcBef>
              <a:spcAft>
                <a:spcPts val="0"/>
              </a:spcAft>
              <a:buClr>
                <a:schemeClr val="dk1"/>
              </a:buClr>
              <a:buSzPts val="2700"/>
              <a:buChar char="•"/>
              <a:defRPr/>
            </a:lvl9pPr>
          </a:lstStyle>
          <a:p>
            <a:endParaRPr/>
          </a:p>
        </p:txBody>
      </p:sp>
      <p:sp>
        <p:nvSpPr>
          <p:cNvPr id="56" name="Google Shape;56;p33"/>
          <p:cNvSpPr txBox="1">
            <a:spLocks noGrp="1"/>
          </p:cNvSpPr>
          <p:nvPr>
            <p:ph type="body" idx="3"/>
          </p:nvPr>
        </p:nvSpPr>
        <p:spPr>
          <a:xfrm>
            <a:off x="6172200" y="1681198"/>
            <a:ext cx="5183200" cy="823873"/>
          </a:xfrm>
          <a:prstGeom prst="rect">
            <a:avLst/>
          </a:prstGeom>
          <a:noFill/>
          <a:ln>
            <a:noFill/>
          </a:ln>
        </p:spPr>
        <p:txBody>
          <a:bodyPr spcFirstLastPara="1" wrap="square" lIns="137150" tIns="68550" rIns="137150" bIns="68550" anchor="b" anchorCtr="0">
            <a:normAutofit/>
          </a:bodyPr>
          <a:lstStyle>
            <a:lvl1pPr marL="304770" lvl="0" indent="-152385" algn="l">
              <a:lnSpc>
                <a:spcPct val="90000"/>
              </a:lnSpc>
              <a:spcBef>
                <a:spcPts val="1000"/>
              </a:spcBef>
              <a:spcAft>
                <a:spcPts val="0"/>
              </a:spcAft>
              <a:buClr>
                <a:schemeClr val="dk1"/>
              </a:buClr>
              <a:buSzPts val="3600"/>
              <a:buNone/>
              <a:defRPr sz="2400" b="1"/>
            </a:lvl1pPr>
            <a:lvl2pPr marL="609539" lvl="1" indent="-152385" algn="l">
              <a:lnSpc>
                <a:spcPct val="90000"/>
              </a:lnSpc>
              <a:spcBef>
                <a:spcPts val="533"/>
              </a:spcBef>
              <a:spcAft>
                <a:spcPts val="0"/>
              </a:spcAft>
              <a:buClr>
                <a:schemeClr val="dk1"/>
              </a:buClr>
              <a:buSzPts val="3000"/>
              <a:buNone/>
              <a:defRPr sz="2000" b="1"/>
            </a:lvl2pPr>
            <a:lvl3pPr marL="914309" lvl="2" indent="-152385" algn="l">
              <a:lnSpc>
                <a:spcPct val="90000"/>
              </a:lnSpc>
              <a:spcBef>
                <a:spcPts val="533"/>
              </a:spcBef>
              <a:spcAft>
                <a:spcPts val="0"/>
              </a:spcAft>
              <a:buClr>
                <a:schemeClr val="dk1"/>
              </a:buClr>
              <a:buSzPts val="2700"/>
              <a:buNone/>
              <a:defRPr sz="1800" b="1"/>
            </a:lvl3pPr>
            <a:lvl4pPr marL="1219078" lvl="3" indent="-152385" algn="l">
              <a:lnSpc>
                <a:spcPct val="90000"/>
              </a:lnSpc>
              <a:spcBef>
                <a:spcPts val="533"/>
              </a:spcBef>
              <a:spcAft>
                <a:spcPts val="0"/>
              </a:spcAft>
              <a:buClr>
                <a:schemeClr val="dk1"/>
              </a:buClr>
              <a:buSzPts val="2400"/>
              <a:buNone/>
              <a:defRPr sz="1600" b="1"/>
            </a:lvl4pPr>
            <a:lvl5pPr marL="1523848" lvl="4" indent="-152385" algn="l">
              <a:lnSpc>
                <a:spcPct val="90000"/>
              </a:lnSpc>
              <a:spcBef>
                <a:spcPts val="533"/>
              </a:spcBef>
              <a:spcAft>
                <a:spcPts val="0"/>
              </a:spcAft>
              <a:buClr>
                <a:schemeClr val="dk1"/>
              </a:buClr>
              <a:buSzPts val="2400"/>
              <a:buNone/>
              <a:defRPr sz="1600" b="1"/>
            </a:lvl5pPr>
            <a:lvl6pPr marL="1828617" lvl="5" indent="-152385" algn="l">
              <a:lnSpc>
                <a:spcPct val="90000"/>
              </a:lnSpc>
              <a:spcBef>
                <a:spcPts val="533"/>
              </a:spcBef>
              <a:spcAft>
                <a:spcPts val="0"/>
              </a:spcAft>
              <a:buClr>
                <a:schemeClr val="dk1"/>
              </a:buClr>
              <a:buSzPts val="2400"/>
              <a:buNone/>
              <a:defRPr sz="1600" b="1"/>
            </a:lvl6pPr>
            <a:lvl7pPr marL="2133387" lvl="6" indent="-152385" algn="l">
              <a:lnSpc>
                <a:spcPct val="90000"/>
              </a:lnSpc>
              <a:spcBef>
                <a:spcPts val="533"/>
              </a:spcBef>
              <a:spcAft>
                <a:spcPts val="0"/>
              </a:spcAft>
              <a:buClr>
                <a:schemeClr val="dk1"/>
              </a:buClr>
              <a:buSzPts val="2400"/>
              <a:buNone/>
              <a:defRPr sz="1600" b="1"/>
            </a:lvl7pPr>
            <a:lvl8pPr marL="2438156" lvl="7" indent="-152385" algn="l">
              <a:lnSpc>
                <a:spcPct val="90000"/>
              </a:lnSpc>
              <a:spcBef>
                <a:spcPts val="533"/>
              </a:spcBef>
              <a:spcAft>
                <a:spcPts val="0"/>
              </a:spcAft>
              <a:buClr>
                <a:schemeClr val="dk1"/>
              </a:buClr>
              <a:buSzPts val="2400"/>
              <a:buNone/>
              <a:defRPr sz="1600" b="1"/>
            </a:lvl8pPr>
            <a:lvl9pPr marL="2742926" lvl="8" indent="-152385" algn="l">
              <a:lnSpc>
                <a:spcPct val="90000"/>
              </a:lnSpc>
              <a:spcBef>
                <a:spcPts val="533"/>
              </a:spcBef>
              <a:spcAft>
                <a:spcPts val="0"/>
              </a:spcAft>
              <a:buClr>
                <a:schemeClr val="dk1"/>
              </a:buClr>
              <a:buSzPts val="2400"/>
              <a:buNone/>
              <a:defRPr sz="1600" b="1"/>
            </a:lvl9pPr>
          </a:lstStyle>
          <a:p>
            <a:endParaRPr/>
          </a:p>
        </p:txBody>
      </p:sp>
      <p:sp>
        <p:nvSpPr>
          <p:cNvPr id="57" name="Google Shape;57;p33"/>
          <p:cNvSpPr txBox="1">
            <a:spLocks noGrp="1"/>
          </p:cNvSpPr>
          <p:nvPr>
            <p:ph type="body" idx="4"/>
          </p:nvPr>
        </p:nvSpPr>
        <p:spPr>
          <a:xfrm>
            <a:off x="6172200" y="2505127"/>
            <a:ext cx="5183200" cy="3684631"/>
          </a:xfrm>
          <a:prstGeom prst="rect">
            <a:avLst/>
          </a:prstGeom>
          <a:noFill/>
          <a:ln>
            <a:noFill/>
          </a:ln>
        </p:spPr>
        <p:txBody>
          <a:bodyPr spcFirstLastPara="1" wrap="square" lIns="137150" tIns="68550" rIns="137150" bIns="68550" anchor="t" anchorCtr="0">
            <a:normAutofit/>
          </a:bodyPr>
          <a:lstStyle>
            <a:lvl1pPr marL="304770" lvl="0" indent="-266673" algn="l">
              <a:lnSpc>
                <a:spcPct val="90000"/>
              </a:lnSpc>
              <a:spcBef>
                <a:spcPts val="1000"/>
              </a:spcBef>
              <a:spcAft>
                <a:spcPts val="0"/>
              </a:spcAft>
              <a:buClr>
                <a:schemeClr val="dk1"/>
              </a:buClr>
              <a:buSzPts val="2700"/>
              <a:buChar char="•"/>
              <a:defRPr/>
            </a:lvl1pPr>
            <a:lvl2pPr marL="609539" lvl="1" indent="-266673" algn="l">
              <a:lnSpc>
                <a:spcPct val="90000"/>
              </a:lnSpc>
              <a:spcBef>
                <a:spcPts val="533"/>
              </a:spcBef>
              <a:spcAft>
                <a:spcPts val="0"/>
              </a:spcAft>
              <a:buClr>
                <a:schemeClr val="dk1"/>
              </a:buClr>
              <a:buSzPts val="2700"/>
              <a:buChar char="•"/>
              <a:defRPr/>
            </a:lvl2pPr>
            <a:lvl3pPr marL="914309" lvl="2" indent="-266673" algn="l">
              <a:lnSpc>
                <a:spcPct val="90000"/>
              </a:lnSpc>
              <a:spcBef>
                <a:spcPts val="533"/>
              </a:spcBef>
              <a:spcAft>
                <a:spcPts val="0"/>
              </a:spcAft>
              <a:buClr>
                <a:schemeClr val="dk1"/>
              </a:buClr>
              <a:buSzPts val="2700"/>
              <a:buChar char="•"/>
              <a:defRPr/>
            </a:lvl3pPr>
            <a:lvl4pPr marL="1219078" lvl="3" indent="-266673" algn="l">
              <a:lnSpc>
                <a:spcPct val="90000"/>
              </a:lnSpc>
              <a:spcBef>
                <a:spcPts val="533"/>
              </a:spcBef>
              <a:spcAft>
                <a:spcPts val="0"/>
              </a:spcAft>
              <a:buClr>
                <a:schemeClr val="dk1"/>
              </a:buClr>
              <a:buSzPts val="2700"/>
              <a:buChar char="•"/>
              <a:defRPr/>
            </a:lvl4pPr>
            <a:lvl5pPr marL="1523848" lvl="4" indent="-266673" algn="l">
              <a:lnSpc>
                <a:spcPct val="90000"/>
              </a:lnSpc>
              <a:spcBef>
                <a:spcPts val="533"/>
              </a:spcBef>
              <a:spcAft>
                <a:spcPts val="0"/>
              </a:spcAft>
              <a:buClr>
                <a:schemeClr val="dk1"/>
              </a:buClr>
              <a:buSzPts val="2700"/>
              <a:buChar char="•"/>
              <a:defRPr/>
            </a:lvl5pPr>
            <a:lvl6pPr marL="1828617" lvl="5" indent="-266673" algn="l">
              <a:lnSpc>
                <a:spcPct val="90000"/>
              </a:lnSpc>
              <a:spcBef>
                <a:spcPts val="533"/>
              </a:spcBef>
              <a:spcAft>
                <a:spcPts val="0"/>
              </a:spcAft>
              <a:buClr>
                <a:schemeClr val="dk1"/>
              </a:buClr>
              <a:buSzPts val="2700"/>
              <a:buChar char="•"/>
              <a:defRPr/>
            </a:lvl6pPr>
            <a:lvl7pPr marL="2133387" lvl="6" indent="-266673" algn="l">
              <a:lnSpc>
                <a:spcPct val="90000"/>
              </a:lnSpc>
              <a:spcBef>
                <a:spcPts val="533"/>
              </a:spcBef>
              <a:spcAft>
                <a:spcPts val="0"/>
              </a:spcAft>
              <a:buClr>
                <a:schemeClr val="dk1"/>
              </a:buClr>
              <a:buSzPts val="2700"/>
              <a:buChar char="•"/>
              <a:defRPr/>
            </a:lvl7pPr>
            <a:lvl8pPr marL="2438156" lvl="7" indent="-266673" algn="l">
              <a:lnSpc>
                <a:spcPct val="90000"/>
              </a:lnSpc>
              <a:spcBef>
                <a:spcPts val="533"/>
              </a:spcBef>
              <a:spcAft>
                <a:spcPts val="0"/>
              </a:spcAft>
              <a:buClr>
                <a:schemeClr val="dk1"/>
              </a:buClr>
              <a:buSzPts val="2700"/>
              <a:buChar char="•"/>
              <a:defRPr/>
            </a:lvl8pPr>
            <a:lvl9pPr marL="2742926" lvl="8" indent="-266673" algn="l">
              <a:lnSpc>
                <a:spcPct val="90000"/>
              </a:lnSpc>
              <a:spcBef>
                <a:spcPts val="533"/>
              </a:spcBef>
              <a:spcAft>
                <a:spcPts val="0"/>
              </a:spcAft>
              <a:buClr>
                <a:schemeClr val="dk1"/>
              </a:buClr>
              <a:buSzPts val="2700"/>
              <a:buChar char="•"/>
              <a:defRPr/>
            </a:lvl9pPr>
          </a:lstStyle>
          <a:p>
            <a:endParaRPr/>
          </a:p>
        </p:txBody>
      </p:sp>
      <p:sp>
        <p:nvSpPr>
          <p:cNvPr id="58" name="Google Shape;58;p33"/>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59" name="Google Shape;59;p33"/>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60" name="Google Shape;60;p33"/>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746383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1"/>
        <p:cNvGrpSpPr/>
        <p:nvPr/>
      </p:nvGrpSpPr>
      <p:grpSpPr>
        <a:xfrm>
          <a:off x="0" y="0"/>
          <a:ext cx="0" cy="0"/>
          <a:chOff x="0" y="0"/>
          <a:chExt cx="0" cy="0"/>
        </a:xfrm>
      </p:grpSpPr>
      <p:sp>
        <p:nvSpPr>
          <p:cNvPr id="62" name="Google Shape;62;p34"/>
          <p:cNvSpPr txBox="1">
            <a:spLocks noGrp="1"/>
          </p:cNvSpPr>
          <p:nvPr>
            <p:ph type="title"/>
          </p:nvPr>
        </p:nvSpPr>
        <p:spPr>
          <a:xfrm>
            <a:off x="838200" y="365132"/>
            <a:ext cx="10515600" cy="1325595"/>
          </a:xfrm>
          <a:prstGeom prst="rect">
            <a:avLst/>
          </a:prstGeom>
          <a:noFill/>
          <a:ln>
            <a:noFill/>
          </a:ln>
        </p:spPr>
        <p:txBody>
          <a:bodyPr spcFirstLastPara="1" wrap="square" lIns="137150" tIns="68550" rIns="137150" bIns="68550" anchor="ctr" anchorCtr="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63" name="Google Shape;63;p34"/>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64" name="Google Shape;64;p34"/>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65" name="Google Shape;65;p34"/>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574844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35"/>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68" name="Google Shape;68;p35"/>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69" name="Google Shape;69;p35"/>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569735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70"/>
        <p:cNvGrpSpPr/>
        <p:nvPr/>
      </p:nvGrpSpPr>
      <p:grpSpPr>
        <a:xfrm>
          <a:off x="0" y="0"/>
          <a:ext cx="0" cy="0"/>
          <a:chOff x="0" y="0"/>
          <a:chExt cx="0" cy="0"/>
        </a:xfrm>
      </p:grpSpPr>
      <p:sp>
        <p:nvSpPr>
          <p:cNvPr id="71" name="Google Shape;71;p36"/>
          <p:cNvSpPr txBox="1">
            <a:spLocks noGrp="1"/>
          </p:cNvSpPr>
          <p:nvPr>
            <p:ph type="title"/>
          </p:nvPr>
        </p:nvSpPr>
        <p:spPr>
          <a:xfrm>
            <a:off x="839788" y="457209"/>
            <a:ext cx="3932200" cy="1600153"/>
          </a:xfrm>
          <a:prstGeom prst="rect">
            <a:avLst/>
          </a:prstGeom>
          <a:noFill/>
          <a:ln>
            <a:noFill/>
          </a:ln>
        </p:spPr>
        <p:txBody>
          <a:bodyPr spcFirstLastPara="1" wrap="square" lIns="137150" tIns="68550" rIns="137150" bIns="68550" anchor="b" anchorCtr="0">
            <a:normAutofit/>
          </a:bodyPr>
          <a:lstStyle>
            <a:lvl1pPr lvl="0" algn="l">
              <a:lnSpc>
                <a:spcPct val="90000"/>
              </a:lnSpc>
              <a:spcBef>
                <a:spcPts val="0"/>
              </a:spcBef>
              <a:spcAft>
                <a:spcPts val="0"/>
              </a:spcAft>
              <a:buClr>
                <a:schemeClr val="dk1"/>
              </a:buClr>
              <a:buSzPts val="4800"/>
              <a:buFont typeface="Play"/>
              <a:buNone/>
              <a:defRPr sz="32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72" name="Google Shape;72;p36"/>
          <p:cNvSpPr txBox="1">
            <a:spLocks noGrp="1"/>
          </p:cNvSpPr>
          <p:nvPr>
            <p:ph type="body" idx="1"/>
          </p:nvPr>
        </p:nvSpPr>
        <p:spPr>
          <a:xfrm>
            <a:off x="5183188" y="987445"/>
            <a:ext cx="6172200" cy="4873648"/>
          </a:xfrm>
          <a:prstGeom prst="rect">
            <a:avLst/>
          </a:prstGeom>
          <a:noFill/>
          <a:ln>
            <a:noFill/>
          </a:ln>
        </p:spPr>
        <p:txBody>
          <a:bodyPr spcFirstLastPara="1" wrap="square" lIns="137150" tIns="68550" rIns="137150" bIns="68550" anchor="t" anchorCtr="0">
            <a:normAutofit/>
          </a:bodyPr>
          <a:lstStyle>
            <a:lvl1pPr marL="304770" lvl="0" indent="-355564" algn="l">
              <a:lnSpc>
                <a:spcPct val="90000"/>
              </a:lnSpc>
              <a:spcBef>
                <a:spcPts val="1000"/>
              </a:spcBef>
              <a:spcAft>
                <a:spcPts val="0"/>
              </a:spcAft>
              <a:buClr>
                <a:schemeClr val="dk1"/>
              </a:buClr>
              <a:buSzPts val="4800"/>
              <a:buChar char="•"/>
              <a:defRPr sz="3200"/>
            </a:lvl1pPr>
            <a:lvl2pPr marL="609539" lvl="1" indent="-330167" algn="l">
              <a:lnSpc>
                <a:spcPct val="90000"/>
              </a:lnSpc>
              <a:spcBef>
                <a:spcPts val="533"/>
              </a:spcBef>
              <a:spcAft>
                <a:spcPts val="0"/>
              </a:spcAft>
              <a:buClr>
                <a:schemeClr val="dk1"/>
              </a:buClr>
              <a:buSzPts val="4200"/>
              <a:buChar char="•"/>
              <a:defRPr sz="2800"/>
            </a:lvl2pPr>
            <a:lvl3pPr marL="914309" lvl="2" indent="-304770" algn="l">
              <a:lnSpc>
                <a:spcPct val="90000"/>
              </a:lnSpc>
              <a:spcBef>
                <a:spcPts val="533"/>
              </a:spcBef>
              <a:spcAft>
                <a:spcPts val="0"/>
              </a:spcAft>
              <a:buClr>
                <a:schemeClr val="dk1"/>
              </a:buClr>
              <a:buSzPts val="3600"/>
              <a:buChar char="•"/>
              <a:defRPr sz="2400"/>
            </a:lvl3pPr>
            <a:lvl4pPr marL="1219078" lvl="3" indent="-279372" algn="l">
              <a:lnSpc>
                <a:spcPct val="90000"/>
              </a:lnSpc>
              <a:spcBef>
                <a:spcPts val="533"/>
              </a:spcBef>
              <a:spcAft>
                <a:spcPts val="0"/>
              </a:spcAft>
              <a:buClr>
                <a:schemeClr val="dk1"/>
              </a:buClr>
              <a:buSzPts val="3000"/>
              <a:buChar char="•"/>
              <a:defRPr sz="2000"/>
            </a:lvl4pPr>
            <a:lvl5pPr marL="1523848" lvl="4" indent="-279372" algn="l">
              <a:lnSpc>
                <a:spcPct val="90000"/>
              </a:lnSpc>
              <a:spcBef>
                <a:spcPts val="533"/>
              </a:spcBef>
              <a:spcAft>
                <a:spcPts val="0"/>
              </a:spcAft>
              <a:buClr>
                <a:schemeClr val="dk1"/>
              </a:buClr>
              <a:buSzPts val="3000"/>
              <a:buChar char="•"/>
              <a:defRPr sz="2000"/>
            </a:lvl5pPr>
            <a:lvl6pPr marL="1828617" lvl="5" indent="-279372" algn="l">
              <a:lnSpc>
                <a:spcPct val="90000"/>
              </a:lnSpc>
              <a:spcBef>
                <a:spcPts val="533"/>
              </a:spcBef>
              <a:spcAft>
                <a:spcPts val="0"/>
              </a:spcAft>
              <a:buClr>
                <a:schemeClr val="dk1"/>
              </a:buClr>
              <a:buSzPts val="3000"/>
              <a:buChar char="•"/>
              <a:defRPr sz="2000"/>
            </a:lvl6pPr>
            <a:lvl7pPr marL="2133387" lvl="6" indent="-279372" algn="l">
              <a:lnSpc>
                <a:spcPct val="90000"/>
              </a:lnSpc>
              <a:spcBef>
                <a:spcPts val="533"/>
              </a:spcBef>
              <a:spcAft>
                <a:spcPts val="0"/>
              </a:spcAft>
              <a:buClr>
                <a:schemeClr val="dk1"/>
              </a:buClr>
              <a:buSzPts val="3000"/>
              <a:buChar char="•"/>
              <a:defRPr sz="2000"/>
            </a:lvl7pPr>
            <a:lvl8pPr marL="2438156" lvl="7" indent="-279372" algn="l">
              <a:lnSpc>
                <a:spcPct val="90000"/>
              </a:lnSpc>
              <a:spcBef>
                <a:spcPts val="533"/>
              </a:spcBef>
              <a:spcAft>
                <a:spcPts val="0"/>
              </a:spcAft>
              <a:buClr>
                <a:schemeClr val="dk1"/>
              </a:buClr>
              <a:buSzPts val="3000"/>
              <a:buChar char="•"/>
              <a:defRPr sz="2000"/>
            </a:lvl8pPr>
            <a:lvl9pPr marL="2742926" lvl="8" indent="-279372" algn="l">
              <a:lnSpc>
                <a:spcPct val="90000"/>
              </a:lnSpc>
              <a:spcBef>
                <a:spcPts val="533"/>
              </a:spcBef>
              <a:spcAft>
                <a:spcPts val="0"/>
              </a:spcAft>
              <a:buClr>
                <a:schemeClr val="dk1"/>
              </a:buClr>
              <a:buSzPts val="3000"/>
              <a:buChar char="•"/>
              <a:defRPr sz="2000"/>
            </a:lvl9pPr>
          </a:lstStyle>
          <a:p>
            <a:endParaRPr/>
          </a:p>
        </p:txBody>
      </p:sp>
      <p:sp>
        <p:nvSpPr>
          <p:cNvPr id="73" name="Google Shape;73;p36"/>
          <p:cNvSpPr txBox="1">
            <a:spLocks noGrp="1"/>
          </p:cNvSpPr>
          <p:nvPr>
            <p:ph type="body" idx="2"/>
          </p:nvPr>
        </p:nvSpPr>
        <p:spPr>
          <a:xfrm>
            <a:off x="839788" y="2057442"/>
            <a:ext cx="3932200" cy="3811612"/>
          </a:xfrm>
          <a:prstGeom prst="rect">
            <a:avLst/>
          </a:prstGeom>
          <a:noFill/>
          <a:ln>
            <a:noFill/>
          </a:ln>
        </p:spPr>
        <p:txBody>
          <a:bodyPr spcFirstLastPara="1" wrap="square" lIns="137150" tIns="68550" rIns="137150" bIns="68550" anchor="t" anchorCtr="0">
            <a:normAutofit/>
          </a:bodyPr>
          <a:lstStyle>
            <a:lvl1pPr marL="304770" lvl="0" indent="-152385" algn="l">
              <a:lnSpc>
                <a:spcPct val="90000"/>
              </a:lnSpc>
              <a:spcBef>
                <a:spcPts val="1000"/>
              </a:spcBef>
              <a:spcAft>
                <a:spcPts val="0"/>
              </a:spcAft>
              <a:buClr>
                <a:schemeClr val="dk1"/>
              </a:buClr>
              <a:buSzPts val="2400"/>
              <a:buNone/>
              <a:defRPr sz="1600"/>
            </a:lvl1pPr>
            <a:lvl2pPr marL="609539" lvl="1" indent="-152385" algn="l">
              <a:lnSpc>
                <a:spcPct val="90000"/>
              </a:lnSpc>
              <a:spcBef>
                <a:spcPts val="533"/>
              </a:spcBef>
              <a:spcAft>
                <a:spcPts val="0"/>
              </a:spcAft>
              <a:buClr>
                <a:schemeClr val="dk1"/>
              </a:buClr>
              <a:buSzPts val="2100"/>
              <a:buNone/>
              <a:defRPr sz="1400"/>
            </a:lvl2pPr>
            <a:lvl3pPr marL="914309" lvl="2" indent="-152385" algn="l">
              <a:lnSpc>
                <a:spcPct val="90000"/>
              </a:lnSpc>
              <a:spcBef>
                <a:spcPts val="533"/>
              </a:spcBef>
              <a:spcAft>
                <a:spcPts val="0"/>
              </a:spcAft>
              <a:buClr>
                <a:schemeClr val="dk1"/>
              </a:buClr>
              <a:buSzPts val="1800"/>
              <a:buNone/>
              <a:defRPr sz="1200"/>
            </a:lvl3pPr>
            <a:lvl4pPr marL="1219078" lvl="3" indent="-152385" algn="l">
              <a:lnSpc>
                <a:spcPct val="90000"/>
              </a:lnSpc>
              <a:spcBef>
                <a:spcPts val="533"/>
              </a:spcBef>
              <a:spcAft>
                <a:spcPts val="0"/>
              </a:spcAft>
              <a:buClr>
                <a:schemeClr val="dk1"/>
              </a:buClr>
              <a:buSzPts val="1500"/>
              <a:buNone/>
              <a:defRPr sz="1000"/>
            </a:lvl4pPr>
            <a:lvl5pPr marL="1523848" lvl="4" indent="-152385" algn="l">
              <a:lnSpc>
                <a:spcPct val="90000"/>
              </a:lnSpc>
              <a:spcBef>
                <a:spcPts val="533"/>
              </a:spcBef>
              <a:spcAft>
                <a:spcPts val="0"/>
              </a:spcAft>
              <a:buClr>
                <a:schemeClr val="dk1"/>
              </a:buClr>
              <a:buSzPts val="1500"/>
              <a:buNone/>
              <a:defRPr sz="1000"/>
            </a:lvl5pPr>
            <a:lvl6pPr marL="1828617" lvl="5" indent="-152385" algn="l">
              <a:lnSpc>
                <a:spcPct val="90000"/>
              </a:lnSpc>
              <a:spcBef>
                <a:spcPts val="533"/>
              </a:spcBef>
              <a:spcAft>
                <a:spcPts val="0"/>
              </a:spcAft>
              <a:buClr>
                <a:schemeClr val="dk1"/>
              </a:buClr>
              <a:buSzPts val="1500"/>
              <a:buNone/>
              <a:defRPr sz="1000"/>
            </a:lvl6pPr>
            <a:lvl7pPr marL="2133387" lvl="6" indent="-152385" algn="l">
              <a:lnSpc>
                <a:spcPct val="90000"/>
              </a:lnSpc>
              <a:spcBef>
                <a:spcPts val="533"/>
              </a:spcBef>
              <a:spcAft>
                <a:spcPts val="0"/>
              </a:spcAft>
              <a:buClr>
                <a:schemeClr val="dk1"/>
              </a:buClr>
              <a:buSzPts val="1500"/>
              <a:buNone/>
              <a:defRPr sz="1000"/>
            </a:lvl7pPr>
            <a:lvl8pPr marL="2438156" lvl="7" indent="-152385" algn="l">
              <a:lnSpc>
                <a:spcPct val="90000"/>
              </a:lnSpc>
              <a:spcBef>
                <a:spcPts val="533"/>
              </a:spcBef>
              <a:spcAft>
                <a:spcPts val="0"/>
              </a:spcAft>
              <a:buClr>
                <a:schemeClr val="dk1"/>
              </a:buClr>
              <a:buSzPts val="1500"/>
              <a:buNone/>
              <a:defRPr sz="1000"/>
            </a:lvl8pPr>
            <a:lvl9pPr marL="2742926" lvl="8" indent="-152385" algn="l">
              <a:lnSpc>
                <a:spcPct val="90000"/>
              </a:lnSpc>
              <a:spcBef>
                <a:spcPts val="533"/>
              </a:spcBef>
              <a:spcAft>
                <a:spcPts val="0"/>
              </a:spcAft>
              <a:buClr>
                <a:schemeClr val="dk1"/>
              </a:buClr>
              <a:buSzPts val="1500"/>
              <a:buNone/>
              <a:defRPr sz="1000"/>
            </a:lvl9pPr>
          </a:lstStyle>
          <a:p>
            <a:endParaRPr/>
          </a:p>
        </p:txBody>
      </p:sp>
      <p:sp>
        <p:nvSpPr>
          <p:cNvPr id="74" name="Google Shape;74;p36"/>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75" name="Google Shape;75;p36"/>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76" name="Google Shape;76;p36"/>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49146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7"/>
        <p:cNvGrpSpPr/>
        <p:nvPr/>
      </p:nvGrpSpPr>
      <p:grpSpPr>
        <a:xfrm>
          <a:off x="0" y="0"/>
          <a:ext cx="0" cy="0"/>
          <a:chOff x="0" y="0"/>
          <a:chExt cx="0" cy="0"/>
        </a:xfrm>
      </p:grpSpPr>
      <p:sp>
        <p:nvSpPr>
          <p:cNvPr id="78" name="Google Shape;78;p37"/>
          <p:cNvSpPr txBox="1">
            <a:spLocks noGrp="1"/>
          </p:cNvSpPr>
          <p:nvPr>
            <p:ph type="title"/>
          </p:nvPr>
        </p:nvSpPr>
        <p:spPr>
          <a:xfrm>
            <a:off x="839788" y="457209"/>
            <a:ext cx="3932200" cy="1600153"/>
          </a:xfrm>
          <a:prstGeom prst="rect">
            <a:avLst/>
          </a:prstGeom>
          <a:noFill/>
          <a:ln>
            <a:noFill/>
          </a:ln>
        </p:spPr>
        <p:txBody>
          <a:bodyPr spcFirstLastPara="1" wrap="square" lIns="137150" tIns="68550" rIns="137150" bIns="68550" anchor="b" anchorCtr="0">
            <a:normAutofit/>
          </a:bodyPr>
          <a:lstStyle>
            <a:lvl1pPr lvl="0" algn="l">
              <a:lnSpc>
                <a:spcPct val="90000"/>
              </a:lnSpc>
              <a:spcBef>
                <a:spcPts val="0"/>
              </a:spcBef>
              <a:spcAft>
                <a:spcPts val="0"/>
              </a:spcAft>
              <a:buClr>
                <a:schemeClr val="dk1"/>
              </a:buClr>
              <a:buSzPts val="4800"/>
              <a:buFont typeface="Play"/>
              <a:buNone/>
              <a:defRPr sz="32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79" name="Google Shape;79;p37"/>
          <p:cNvSpPr>
            <a:spLocks noGrp="1"/>
          </p:cNvSpPr>
          <p:nvPr>
            <p:ph type="pic" idx="2"/>
          </p:nvPr>
        </p:nvSpPr>
        <p:spPr>
          <a:xfrm>
            <a:off x="5183188" y="987445"/>
            <a:ext cx="6172200" cy="4873648"/>
          </a:xfrm>
          <a:prstGeom prst="rect">
            <a:avLst/>
          </a:prstGeom>
          <a:noFill/>
          <a:ln>
            <a:noFill/>
          </a:ln>
        </p:spPr>
      </p:sp>
      <p:sp>
        <p:nvSpPr>
          <p:cNvPr id="80" name="Google Shape;80;p37"/>
          <p:cNvSpPr txBox="1">
            <a:spLocks noGrp="1"/>
          </p:cNvSpPr>
          <p:nvPr>
            <p:ph type="body" idx="1"/>
          </p:nvPr>
        </p:nvSpPr>
        <p:spPr>
          <a:xfrm>
            <a:off x="839788" y="2057442"/>
            <a:ext cx="3932200" cy="3811612"/>
          </a:xfrm>
          <a:prstGeom prst="rect">
            <a:avLst/>
          </a:prstGeom>
          <a:noFill/>
          <a:ln>
            <a:noFill/>
          </a:ln>
        </p:spPr>
        <p:txBody>
          <a:bodyPr spcFirstLastPara="1" wrap="square" lIns="137150" tIns="68550" rIns="137150" bIns="68550" anchor="t" anchorCtr="0">
            <a:normAutofit/>
          </a:bodyPr>
          <a:lstStyle>
            <a:lvl1pPr marL="304770" lvl="0" indent="-152385" algn="l">
              <a:lnSpc>
                <a:spcPct val="90000"/>
              </a:lnSpc>
              <a:spcBef>
                <a:spcPts val="1000"/>
              </a:spcBef>
              <a:spcAft>
                <a:spcPts val="0"/>
              </a:spcAft>
              <a:buClr>
                <a:schemeClr val="dk1"/>
              </a:buClr>
              <a:buSzPts val="2400"/>
              <a:buNone/>
              <a:defRPr sz="1600"/>
            </a:lvl1pPr>
            <a:lvl2pPr marL="609539" lvl="1" indent="-152385" algn="l">
              <a:lnSpc>
                <a:spcPct val="90000"/>
              </a:lnSpc>
              <a:spcBef>
                <a:spcPts val="533"/>
              </a:spcBef>
              <a:spcAft>
                <a:spcPts val="0"/>
              </a:spcAft>
              <a:buClr>
                <a:schemeClr val="dk1"/>
              </a:buClr>
              <a:buSzPts val="2100"/>
              <a:buNone/>
              <a:defRPr sz="1400"/>
            </a:lvl2pPr>
            <a:lvl3pPr marL="914309" lvl="2" indent="-152385" algn="l">
              <a:lnSpc>
                <a:spcPct val="90000"/>
              </a:lnSpc>
              <a:spcBef>
                <a:spcPts val="533"/>
              </a:spcBef>
              <a:spcAft>
                <a:spcPts val="0"/>
              </a:spcAft>
              <a:buClr>
                <a:schemeClr val="dk1"/>
              </a:buClr>
              <a:buSzPts val="1800"/>
              <a:buNone/>
              <a:defRPr sz="1200"/>
            </a:lvl3pPr>
            <a:lvl4pPr marL="1219078" lvl="3" indent="-152385" algn="l">
              <a:lnSpc>
                <a:spcPct val="90000"/>
              </a:lnSpc>
              <a:spcBef>
                <a:spcPts val="533"/>
              </a:spcBef>
              <a:spcAft>
                <a:spcPts val="0"/>
              </a:spcAft>
              <a:buClr>
                <a:schemeClr val="dk1"/>
              </a:buClr>
              <a:buSzPts val="1500"/>
              <a:buNone/>
              <a:defRPr sz="1000"/>
            </a:lvl4pPr>
            <a:lvl5pPr marL="1523848" lvl="4" indent="-152385" algn="l">
              <a:lnSpc>
                <a:spcPct val="90000"/>
              </a:lnSpc>
              <a:spcBef>
                <a:spcPts val="533"/>
              </a:spcBef>
              <a:spcAft>
                <a:spcPts val="0"/>
              </a:spcAft>
              <a:buClr>
                <a:schemeClr val="dk1"/>
              </a:buClr>
              <a:buSzPts val="1500"/>
              <a:buNone/>
              <a:defRPr sz="1000"/>
            </a:lvl5pPr>
            <a:lvl6pPr marL="1828617" lvl="5" indent="-152385" algn="l">
              <a:lnSpc>
                <a:spcPct val="90000"/>
              </a:lnSpc>
              <a:spcBef>
                <a:spcPts val="533"/>
              </a:spcBef>
              <a:spcAft>
                <a:spcPts val="0"/>
              </a:spcAft>
              <a:buClr>
                <a:schemeClr val="dk1"/>
              </a:buClr>
              <a:buSzPts val="1500"/>
              <a:buNone/>
              <a:defRPr sz="1000"/>
            </a:lvl6pPr>
            <a:lvl7pPr marL="2133387" lvl="6" indent="-152385" algn="l">
              <a:lnSpc>
                <a:spcPct val="90000"/>
              </a:lnSpc>
              <a:spcBef>
                <a:spcPts val="533"/>
              </a:spcBef>
              <a:spcAft>
                <a:spcPts val="0"/>
              </a:spcAft>
              <a:buClr>
                <a:schemeClr val="dk1"/>
              </a:buClr>
              <a:buSzPts val="1500"/>
              <a:buNone/>
              <a:defRPr sz="1000"/>
            </a:lvl7pPr>
            <a:lvl8pPr marL="2438156" lvl="7" indent="-152385" algn="l">
              <a:lnSpc>
                <a:spcPct val="90000"/>
              </a:lnSpc>
              <a:spcBef>
                <a:spcPts val="533"/>
              </a:spcBef>
              <a:spcAft>
                <a:spcPts val="0"/>
              </a:spcAft>
              <a:buClr>
                <a:schemeClr val="dk1"/>
              </a:buClr>
              <a:buSzPts val="1500"/>
              <a:buNone/>
              <a:defRPr sz="1000"/>
            </a:lvl8pPr>
            <a:lvl9pPr marL="2742926" lvl="8" indent="-152385" algn="l">
              <a:lnSpc>
                <a:spcPct val="90000"/>
              </a:lnSpc>
              <a:spcBef>
                <a:spcPts val="533"/>
              </a:spcBef>
              <a:spcAft>
                <a:spcPts val="0"/>
              </a:spcAft>
              <a:buClr>
                <a:schemeClr val="dk1"/>
              </a:buClr>
              <a:buSzPts val="1500"/>
              <a:buNone/>
              <a:defRPr sz="1000"/>
            </a:lvl9pPr>
          </a:lstStyle>
          <a:p>
            <a:endParaRPr/>
          </a:p>
        </p:txBody>
      </p:sp>
      <p:sp>
        <p:nvSpPr>
          <p:cNvPr id="81" name="Google Shape;81;p37"/>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82" name="Google Shape;82;p37"/>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83" name="Google Shape;83;p37"/>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014937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84"/>
        <p:cNvGrpSpPr/>
        <p:nvPr/>
      </p:nvGrpSpPr>
      <p:grpSpPr>
        <a:xfrm>
          <a:off x="0" y="0"/>
          <a:ext cx="0" cy="0"/>
          <a:chOff x="0" y="0"/>
          <a:chExt cx="0" cy="0"/>
        </a:xfrm>
      </p:grpSpPr>
      <p:sp>
        <p:nvSpPr>
          <p:cNvPr id="85" name="Google Shape;85;p38"/>
          <p:cNvSpPr txBox="1">
            <a:spLocks noGrp="1"/>
          </p:cNvSpPr>
          <p:nvPr>
            <p:ph type="title"/>
          </p:nvPr>
        </p:nvSpPr>
        <p:spPr>
          <a:xfrm>
            <a:off x="838200" y="365132"/>
            <a:ext cx="10515600" cy="1325595"/>
          </a:xfrm>
          <a:prstGeom prst="rect">
            <a:avLst/>
          </a:prstGeom>
          <a:noFill/>
          <a:ln>
            <a:noFill/>
          </a:ln>
        </p:spPr>
        <p:txBody>
          <a:bodyPr spcFirstLastPara="1" wrap="square" lIns="137150" tIns="68550" rIns="137150" bIns="68550" anchor="ctr" anchorCtr="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86" name="Google Shape;86;p38"/>
          <p:cNvSpPr txBox="1">
            <a:spLocks noGrp="1"/>
          </p:cNvSpPr>
          <p:nvPr>
            <p:ph type="body" idx="1"/>
          </p:nvPr>
        </p:nvSpPr>
        <p:spPr>
          <a:xfrm rot="5400000">
            <a:off x="3920336" y="-1256473"/>
            <a:ext cx="4351328" cy="10515600"/>
          </a:xfrm>
          <a:prstGeom prst="rect">
            <a:avLst/>
          </a:prstGeom>
          <a:noFill/>
          <a:ln>
            <a:noFill/>
          </a:ln>
        </p:spPr>
        <p:txBody>
          <a:bodyPr spcFirstLastPara="1" wrap="square" lIns="137150" tIns="68550" rIns="137150" bIns="68550" anchor="t" anchorCtr="0">
            <a:normAutofit/>
          </a:bodyPr>
          <a:lstStyle>
            <a:lvl1pPr marL="304770" lvl="0" indent="-266673" algn="l">
              <a:lnSpc>
                <a:spcPct val="90000"/>
              </a:lnSpc>
              <a:spcBef>
                <a:spcPts val="1000"/>
              </a:spcBef>
              <a:spcAft>
                <a:spcPts val="0"/>
              </a:spcAft>
              <a:buClr>
                <a:schemeClr val="dk1"/>
              </a:buClr>
              <a:buSzPts val="2700"/>
              <a:buChar char="•"/>
              <a:defRPr/>
            </a:lvl1pPr>
            <a:lvl2pPr marL="609539" lvl="1" indent="-266673" algn="l">
              <a:lnSpc>
                <a:spcPct val="90000"/>
              </a:lnSpc>
              <a:spcBef>
                <a:spcPts val="533"/>
              </a:spcBef>
              <a:spcAft>
                <a:spcPts val="0"/>
              </a:spcAft>
              <a:buClr>
                <a:schemeClr val="dk1"/>
              </a:buClr>
              <a:buSzPts val="2700"/>
              <a:buChar char="•"/>
              <a:defRPr/>
            </a:lvl2pPr>
            <a:lvl3pPr marL="914309" lvl="2" indent="-266673" algn="l">
              <a:lnSpc>
                <a:spcPct val="90000"/>
              </a:lnSpc>
              <a:spcBef>
                <a:spcPts val="533"/>
              </a:spcBef>
              <a:spcAft>
                <a:spcPts val="0"/>
              </a:spcAft>
              <a:buClr>
                <a:schemeClr val="dk1"/>
              </a:buClr>
              <a:buSzPts val="2700"/>
              <a:buChar char="•"/>
              <a:defRPr/>
            </a:lvl3pPr>
            <a:lvl4pPr marL="1219078" lvl="3" indent="-266673" algn="l">
              <a:lnSpc>
                <a:spcPct val="90000"/>
              </a:lnSpc>
              <a:spcBef>
                <a:spcPts val="533"/>
              </a:spcBef>
              <a:spcAft>
                <a:spcPts val="0"/>
              </a:spcAft>
              <a:buClr>
                <a:schemeClr val="dk1"/>
              </a:buClr>
              <a:buSzPts val="2700"/>
              <a:buChar char="•"/>
              <a:defRPr/>
            </a:lvl4pPr>
            <a:lvl5pPr marL="1523848" lvl="4" indent="-266673" algn="l">
              <a:lnSpc>
                <a:spcPct val="90000"/>
              </a:lnSpc>
              <a:spcBef>
                <a:spcPts val="533"/>
              </a:spcBef>
              <a:spcAft>
                <a:spcPts val="0"/>
              </a:spcAft>
              <a:buClr>
                <a:schemeClr val="dk1"/>
              </a:buClr>
              <a:buSzPts val="2700"/>
              <a:buChar char="•"/>
              <a:defRPr/>
            </a:lvl5pPr>
            <a:lvl6pPr marL="1828617" lvl="5" indent="-266673" algn="l">
              <a:lnSpc>
                <a:spcPct val="90000"/>
              </a:lnSpc>
              <a:spcBef>
                <a:spcPts val="533"/>
              </a:spcBef>
              <a:spcAft>
                <a:spcPts val="0"/>
              </a:spcAft>
              <a:buClr>
                <a:schemeClr val="dk1"/>
              </a:buClr>
              <a:buSzPts val="2700"/>
              <a:buChar char="•"/>
              <a:defRPr/>
            </a:lvl6pPr>
            <a:lvl7pPr marL="2133387" lvl="6" indent="-266673" algn="l">
              <a:lnSpc>
                <a:spcPct val="90000"/>
              </a:lnSpc>
              <a:spcBef>
                <a:spcPts val="533"/>
              </a:spcBef>
              <a:spcAft>
                <a:spcPts val="0"/>
              </a:spcAft>
              <a:buClr>
                <a:schemeClr val="dk1"/>
              </a:buClr>
              <a:buSzPts val="2700"/>
              <a:buChar char="•"/>
              <a:defRPr/>
            </a:lvl7pPr>
            <a:lvl8pPr marL="2438156" lvl="7" indent="-266673" algn="l">
              <a:lnSpc>
                <a:spcPct val="90000"/>
              </a:lnSpc>
              <a:spcBef>
                <a:spcPts val="533"/>
              </a:spcBef>
              <a:spcAft>
                <a:spcPts val="0"/>
              </a:spcAft>
              <a:buClr>
                <a:schemeClr val="dk1"/>
              </a:buClr>
              <a:buSzPts val="2700"/>
              <a:buChar char="•"/>
              <a:defRPr/>
            </a:lvl8pPr>
            <a:lvl9pPr marL="2742926" lvl="8" indent="-266673" algn="l">
              <a:lnSpc>
                <a:spcPct val="90000"/>
              </a:lnSpc>
              <a:spcBef>
                <a:spcPts val="533"/>
              </a:spcBef>
              <a:spcAft>
                <a:spcPts val="0"/>
              </a:spcAft>
              <a:buClr>
                <a:schemeClr val="dk1"/>
              </a:buClr>
              <a:buSzPts val="2700"/>
              <a:buChar char="•"/>
              <a:defRPr/>
            </a:lvl9pPr>
          </a:lstStyle>
          <a:p>
            <a:endParaRPr/>
          </a:p>
        </p:txBody>
      </p:sp>
      <p:sp>
        <p:nvSpPr>
          <p:cNvPr id="87" name="Google Shape;87;p38"/>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88" name="Google Shape;88;p38"/>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89" name="Google Shape;89;p38"/>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831709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90"/>
        <p:cNvGrpSpPr/>
        <p:nvPr/>
      </p:nvGrpSpPr>
      <p:grpSpPr>
        <a:xfrm>
          <a:off x="0" y="0"/>
          <a:ext cx="0" cy="0"/>
          <a:chOff x="0" y="0"/>
          <a:chExt cx="0" cy="0"/>
        </a:xfrm>
      </p:grpSpPr>
      <p:sp>
        <p:nvSpPr>
          <p:cNvPr id="91" name="Google Shape;91;p39"/>
          <p:cNvSpPr txBox="1">
            <a:spLocks noGrp="1"/>
          </p:cNvSpPr>
          <p:nvPr>
            <p:ph type="title"/>
          </p:nvPr>
        </p:nvSpPr>
        <p:spPr>
          <a:xfrm rot="5400000">
            <a:off x="7133449" y="1956684"/>
            <a:ext cx="5811903" cy="2628800"/>
          </a:xfrm>
          <a:prstGeom prst="rect">
            <a:avLst/>
          </a:prstGeom>
          <a:noFill/>
          <a:ln>
            <a:noFill/>
          </a:ln>
        </p:spPr>
        <p:txBody>
          <a:bodyPr spcFirstLastPara="1" wrap="square" lIns="137150" tIns="68550" rIns="137150" bIns="68550" anchor="ctr" anchorCtr="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92" name="Google Shape;92;p39"/>
          <p:cNvSpPr txBox="1">
            <a:spLocks noGrp="1"/>
          </p:cNvSpPr>
          <p:nvPr>
            <p:ph type="body" idx="1"/>
          </p:nvPr>
        </p:nvSpPr>
        <p:spPr>
          <a:xfrm rot="5400000">
            <a:off x="1799449" y="-596016"/>
            <a:ext cx="5811903" cy="7734200"/>
          </a:xfrm>
          <a:prstGeom prst="rect">
            <a:avLst/>
          </a:prstGeom>
          <a:noFill/>
          <a:ln>
            <a:noFill/>
          </a:ln>
        </p:spPr>
        <p:txBody>
          <a:bodyPr spcFirstLastPara="1" wrap="square" lIns="137150" tIns="68550" rIns="137150" bIns="68550" anchor="t" anchorCtr="0">
            <a:normAutofit/>
          </a:bodyPr>
          <a:lstStyle>
            <a:lvl1pPr marL="304770" lvl="0" indent="-266673" algn="l">
              <a:lnSpc>
                <a:spcPct val="90000"/>
              </a:lnSpc>
              <a:spcBef>
                <a:spcPts val="1000"/>
              </a:spcBef>
              <a:spcAft>
                <a:spcPts val="0"/>
              </a:spcAft>
              <a:buClr>
                <a:schemeClr val="dk1"/>
              </a:buClr>
              <a:buSzPts val="2700"/>
              <a:buChar char="•"/>
              <a:defRPr/>
            </a:lvl1pPr>
            <a:lvl2pPr marL="609539" lvl="1" indent="-266673" algn="l">
              <a:lnSpc>
                <a:spcPct val="90000"/>
              </a:lnSpc>
              <a:spcBef>
                <a:spcPts val="533"/>
              </a:spcBef>
              <a:spcAft>
                <a:spcPts val="0"/>
              </a:spcAft>
              <a:buClr>
                <a:schemeClr val="dk1"/>
              </a:buClr>
              <a:buSzPts val="2700"/>
              <a:buChar char="•"/>
              <a:defRPr/>
            </a:lvl2pPr>
            <a:lvl3pPr marL="914309" lvl="2" indent="-266673" algn="l">
              <a:lnSpc>
                <a:spcPct val="90000"/>
              </a:lnSpc>
              <a:spcBef>
                <a:spcPts val="533"/>
              </a:spcBef>
              <a:spcAft>
                <a:spcPts val="0"/>
              </a:spcAft>
              <a:buClr>
                <a:schemeClr val="dk1"/>
              </a:buClr>
              <a:buSzPts val="2700"/>
              <a:buChar char="•"/>
              <a:defRPr/>
            </a:lvl3pPr>
            <a:lvl4pPr marL="1219078" lvl="3" indent="-266673" algn="l">
              <a:lnSpc>
                <a:spcPct val="90000"/>
              </a:lnSpc>
              <a:spcBef>
                <a:spcPts val="533"/>
              </a:spcBef>
              <a:spcAft>
                <a:spcPts val="0"/>
              </a:spcAft>
              <a:buClr>
                <a:schemeClr val="dk1"/>
              </a:buClr>
              <a:buSzPts val="2700"/>
              <a:buChar char="•"/>
              <a:defRPr/>
            </a:lvl4pPr>
            <a:lvl5pPr marL="1523848" lvl="4" indent="-266673" algn="l">
              <a:lnSpc>
                <a:spcPct val="90000"/>
              </a:lnSpc>
              <a:spcBef>
                <a:spcPts val="533"/>
              </a:spcBef>
              <a:spcAft>
                <a:spcPts val="0"/>
              </a:spcAft>
              <a:buClr>
                <a:schemeClr val="dk1"/>
              </a:buClr>
              <a:buSzPts val="2700"/>
              <a:buChar char="•"/>
              <a:defRPr/>
            </a:lvl5pPr>
            <a:lvl6pPr marL="1828617" lvl="5" indent="-266673" algn="l">
              <a:lnSpc>
                <a:spcPct val="90000"/>
              </a:lnSpc>
              <a:spcBef>
                <a:spcPts val="533"/>
              </a:spcBef>
              <a:spcAft>
                <a:spcPts val="0"/>
              </a:spcAft>
              <a:buClr>
                <a:schemeClr val="dk1"/>
              </a:buClr>
              <a:buSzPts val="2700"/>
              <a:buChar char="•"/>
              <a:defRPr/>
            </a:lvl6pPr>
            <a:lvl7pPr marL="2133387" lvl="6" indent="-266673" algn="l">
              <a:lnSpc>
                <a:spcPct val="90000"/>
              </a:lnSpc>
              <a:spcBef>
                <a:spcPts val="533"/>
              </a:spcBef>
              <a:spcAft>
                <a:spcPts val="0"/>
              </a:spcAft>
              <a:buClr>
                <a:schemeClr val="dk1"/>
              </a:buClr>
              <a:buSzPts val="2700"/>
              <a:buChar char="•"/>
              <a:defRPr/>
            </a:lvl7pPr>
            <a:lvl8pPr marL="2438156" lvl="7" indent="-266673" algn="l">
              <a:lnSpc>
                <a:spcPct val="90000"/>
              </a:lnSpc>
              <a:spcBef>
                <a:spcPts val="533"/>
              </a:spcBef>
              <a:spcAft>
                <a:spcPts val="0"/>
              </a:spcAft>
              <a:buClr>
                <a:schemeClr val="dk1"/>
              </a:buClr>
              <a:buSzPts val="2700"/>
              <a:buChar char="•"/>
              <a:defRPr/>
            </a:lvl8pPr>
            <a:lvl9pPr marL="2742926" lvl="8" indent="-266673" algn="l">
              <a:lnSpc>
                <a:spcPct val="90000"/>
              </a:lnSpc>
              <a:spcBef>
                <a:spcPts val="533"/>
              </a:spcBef>
              <a:spcAft>
                <a:spcPts val="0"/>
              </a:spcAft>
              <a:buClr>
                <a:schemeClr val="dk1"/>
              </a:buClr>
              <a:buSzPts val="2700"/>
              <a:buChar char="•"/>
              <a:defRPr/>
            </a:lvl9pPr>
          </a:lstStyle>
          <a:p>
            <a:endParaRPr/>
          </a:p>
        </p:txBody>
      </p:sp>
      <p:sp>
        <p:nvSpPr>
          <p:cNvPr id="93" name="Google Shape;93;p39"/>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94" name="Google Shape;94;p39"/>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95" name="Google Shape;95;p39"/>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697298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_HEADER_2">
  <p:cSld name="SECTION_HEADER_2">
    <p:spTree>
      <p:nvGrpSpPr>
        <p:cNvPr id="1" name="Shape 96"/>
        <p:cNvGrpSpPr/>
        <p:nvPr/>
      </p:nvGrpSpPr>
      <p:grpSpPr>
        <a:xfrm>
          <a:off x="0" y="0"/>
          <a:ext cx="0" cy="0"/>
          <a:chOff x="0" y="0"/>
          <a:chExt cx="0" cy="0"/>
        </a:xfrm>
      </p:grpSpPr>
      <p:sp>
        <p:nvSpPr>
          <p:cNvPr id="97" name="Google Shape;97;p40"/>
          <p:cNvSpPr txBox="1">
            <a:spLocks noGrp="1"/>
          </p:cNvSpPr>
          <p:nvPr>
            <p:ph type="title"/>
          </p:nvPr>
        </p:nvSpPr>
        <p:spPr>
          <a:xfrm>
            <a:off x="415600" y="2867859"/>
            <a:ext cx="11360800" cy="1122427"/>
          </a:xfrm>
          <a:prstGeom prst="rect">
            <a:avLst/>
          </a:prstGeom>
          <a:noFill/>
          <a:ln>
            <a:noFill/>
          </a:ln>
        </p:spPr>
        <p:txBody>
          <a:bodyPr spcFirstLastPara="1" wrap="square" lIns="274300" tIns="274300" rIns="274300" bIns="274300" anchor="ctr" anchorCtr="0">
            <a:normAutofit/>
          </a:bodyPr>
          <a:lstStyle>
            <a:lvl1pPr lvl="0" algn="ctr">
              <a:lnSpc>
                <a:spcPct val="90000"/>
              </a:lnSpc>
              <a:spcBef>
                <a:spcPts val="0"/>
              </a:spcBef>
              <a:spcAft>
                <a:spcPts val="0"/>
              </a:spcAft>
              <a:buClr>
                <a:schemeClr val="dk1"/>
              </a:buClr>
              <a:buSzPts val="10800"/>
              <a:buFont typeface="Play"/>
              <a:buNone/>
              <a:defRPr sz="4800"/>
            </a:lvl1pPr>
            <a:lvl2pPr lvl="1" algn="ctr">
              <a:spcBef>
                <a:spcPts val="0"/>
              </a:spcBef>
              <a:spcAft>
                <a:spcPts val="0"/>
              </a:spcAft>
              <a:buSzPts val="10800"/>
              <a:buNone/>
              <a:defRPr sz="4800"/>
            </a:lvl2pPr>
            <a:lvl3pPr lvl="2" algn="ctr">
              <a:spcBef>
                <a:spcPts val="0"/>
              </a:spcBef>
              <a:spcAft>
                <a:spcPts val="0"/>
              </a:spcAft>
              <a:buSzPts val="10800"/>
              <a:buNone/>
              <a:defRPr sz="4800"/>
            </a:lvl3pPr>
            <a:lvl4pPr lvl="3" algn="ctr">
              <a:spcBef>
                <a:spcPts val="0"/>
              </a:spcBef>
              <a:spcAft>
                <a:spcPts val="0"/>
              </a:spcAft>
              <a:buSzPts val="10800"/>
              <a:buNone/>
              <a:defRPr sz="4800"/>
            </a:lvl4pPr>
            <a:lvl5pPr lvl="4" algn="ctr">
              <a:spcBef>
                <a:spcPts val="0"/>
              </a:spcBef>
              <a:spcAft>
                <a:spcPts val="0"/>
              </a:spcAft>
              <a:buSzPts val="10800"/>
              <a:buNone/>
              <a:defRPr sz="4800"/>
            </a:lvl5pPr>
            <a:lvl6pPr lvl="5" algn="ctr">
              <a:spcBef>
                <a:spcPts val="0"/>
              </a:spcBef>
              <a:spcAft>
                <a:spcPts val="0"/>
              </a:spcAft>
              <a:buSzPts val="10800"/>
              <a:buNone/>
              <a:defRPr sz="4800"/>
            </a:lvl6pPr>
            <a:lvl7pPr lvl="6" algn="ctr">
              <a:spcBef>
                <a:spcPts val="0"/>
              </a:spcBef>
              <a:spcAft>
                <a:spcPts val="0"/>
              </a:spcAft>
              <a:buSzPts val="10800"/>
              <a:buNone/>
              <a:defRPr sz="4800"/>
            </a:lvl7pPr>
            <a:lvl8pPr lvl="7" algn="ctr">
              <a:spcBef>
                <a:spcPts val="0"/>
              </a:spcBef>
              <a:spcAft>
                <a:spcPts val="0"/>
              </a:spcAft>
              <a:buSzPts val="10800"/>
              <a:buNone/>
              <a:defRPr sz="4800"/>
            </a:lvl8pPr>
            <a:lvl9pPr lvl="8" algn="ctr">
              <a:spcBef>
                <a:spcPts val="0"/>
              </a:spcBef>
              <a:spcAft>
                <a:spcPts val="0"/>
              </a:spcAft>
              <a:buSzPts val="10800"/>
              <a:buNone/>
              <a:defRPr sz="4800"/>
            </a:lvl9pPr>
          </a:lstStyle>
          <a:p>
            <a:endParaRPr/>
          </a:p>
        </p:txBody>
      </p:sp>
      <p:sp>
        <p:nvSpPr>
          <p:cNvPr id="98" name="Google Shape;98;p40"/>
          <p:cNvSpPr txBox="1">
            <a:spLocks noGrp="1"/>
          </p:cNvSpPr>
          <p:nvPr>
            <p:ph type="sldNum" idx="12"/>
          </p:nvPr>
        </p:nvSpPr>
        <p:spPr>
          <a:xfrm>
            <a:off x="11296611" y="6217751"/>
            <a:ext cx="731600" cy="524719"/>
          </a:xfrm>
          <a:prstGeom prst="rect">
            <a:avLst/>
          </a:prstGeom>
          <a:noFill/>
          <a:ln>
            <a:noFill/>
          </a:ln>
        </p:spPr>
        <p:txBody>
          <a:bodyPr spcFirstLastPara="1" wrap="square" lIns="274300" tIns="274300" rIns="274300" bIns="274300" anchor="ctr" anchorCtr="0">
            <a:normAutofit lnSpcReduction="20000"/>
          </a:bodyPr>
          <a:lstStyle>
            <a:lvl1pPr marL="0" marR="0" lvl="0"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1pPr>
            <a:lvl2pPr marL="0" marR="0" lvl="1"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2pPr>
            <a:lvl3pPr marL="0" marR="0" lvl="2"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3pPr>
            <a:lvl4pPr marL="0" marR="0" lvl="3"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4pPr>
            <a:lvl5pPr marL="0" marR="0" lvl="4"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5pPr>
            <a:lvl6pPr marL="0" marR="0" lvl="5"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6pPr>
            <a:lvl7pPr marL="0" marR="0" lvl="6"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7pPr>
            <a:lvl8pPr marL="0" marR="0" lvl="7"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8pPr>
            <a:lvl9pPr marL="0" marR="0" lvl="8"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939394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1C395C"/>
        </a:solidFill>
        <a:effectLst/>
      </p:bgPr>
    </p:bg>
    <p:spTree>
      <p:nvGrpSpPr>
        <p:cNvPr id="1" name="Shape 103"/>
        <p:cNvGrpSpPr/>
        <p:nvPr/>
      </p:nvGrpSpPr>
      <p:grpSpPr>
        <a:xfrm>
          <a:off x="0" y="0"/>
          <a:ext cx="0" cy="0"/>
          <a:chOff x="0" y="0"/>
          <a:chExt cx="0" cy="0"/>
        </a:xfrm>
      </p:grpSpPr>
      <p:sp>
        <p:nvSpPr>
          <p:cNvPr id="104" name="Google Shape;104;g310fd773917_0_334"/>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
        <p:nvSpPr>
          <p:cNvPr id="105" name="Google Shape;105;g310fd773917_0_334"/>
          <p:cNvSpPr txBox="1"/>
          <p:nvPr/>
        </p:nvSpPr>
        <p:spPr>
          <a:xfrm>
            <a:off x="646900" y="3074885"/>
            <a:ext cx="10634200" cy="759040"/>
          </a:xfrm>
          <a:prstGeom prst="rect">
            <a:avLst/>
          </a:prstGeom>
          <a:noFill/>
          <a:ln>
            <a:noFill/>
          </a:ln>
        </p:spPr>
        <p:txBody>
          <a:bodyPr spcFirstLastPara="1" wrap="square" lIns="121881" tIns="121881" rIns="121881" bIns="121881" anchor="ctr" anchorCtr="0">
            <a:spAutoFit/>
          </a:bodyPr>
          <a:lstStyle/>
          <a:p>
            <a:pPr marL="0" lvl="0" indent="0" algn="ctr" rtl="0">
              <a:spcBef>
                <a:spcPts val="0"/>
              </a:spcBef>
              <a:spcAft>
                <a:spcPts val="0"/>
              </a:spcAft>
              <a:buNone/>
            </a:pPr>
            <a:r>
              <a:rPr lang="en-US" sz="3333" b="1">
                <a:solidFill>
                  <a:srgbClr val="FFFFFF"/>
                </a:solidFill>
                <a:latin typeface="Poppins"/>
                <a:ea typeface="Poppins"/>
                <a:cs typeface="Poppins"/>
                <a:sym typeface="Poppins"/>
              </a:rPr>
              <a:t>Template 1: Minimal</a:t>
            </a:r>
            <a:endParaRPr sz="3333" b="1">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33744447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inimal - Cover 1">
  <p:cSld name="Minimal - Cover 1">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g310fd773917_0_337"/>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108" name="Google Shape;108;g310fd773917_0_337"/>
          <p:cNvPicPr preferRelativeResize="0"/>
          <p:nvPr/>
        </p:nvPicPr>
        <p:blipFill>
          <a:blip r:embed="rId3">
            <a:alphaModFix/>
          </a:blip>
          <a:stretch>
            <a:fillRect/>
          </a:stretch>
        </p:blipFill>
        <p:spPr>
          <a:xfrm>
            <a:off x="0" y="-8"/>
            <a:ext cx="12192000" cy="6856941"/>
          </a:xfrm>
          <a:prstGeom prst="rect">
            <a:avLst/>
          </a:prstGeom>
          <a:noFill/>
          <a:ln>
            <a:noFill/>
          </a:ln>
        </p:spPr>
      </p:pic>
      <p:pic>
        <p:nvPicPr>
          <p:cNvPr id="109" name="Google Shape;109;g310fd773917_0_337"/>
          <p:cNvPicPr preferRelativeResize="0"/>
          <p:nvPr/>
        </p:nvPicPr>
        <p:blipFill>
          <a:blip r:embed="rId4">
            <a:alphaModFix/>
          </a:blip>
          <a:stretch>
            <a:fillRect/>
          </a:stretch>
        </p:blipFill>
        <p:spPr>
          <a:xfrm>
            <a:off x="11472000" y="0"/>
            <a:ext cx="720000" cy="719889"/>
          </a:xfrm>
          <a:prstGeom prst="rect">
            <a:avLst/>
          </a:prstGeom>
          <a:noFill/>
          <a:ln>
            <a:noFill/>
          </a:ln>
        </p:spPr>
      </p:pic>
      <p:sp>
        <p:nvSpPr>
          <p:cNvPr id="110" name="Google Shape;110;g310fd773917_0_337"/>
          <p:cNvSpPr/>
          <p:nvPr/>
        </p:nvSpPr>
        <p:spPr>
          <a:xfrm>
            <a:off x="587600" y="334607"/>
            <a:ext cx="2815400" cy="457329"/>
          </a:xfrm>
          <a:prstGeom prst="roundRect">
            <a:avLst>
              <a:gd name="adj" fmla="val 50000"/>
            </a:avLst>
          </a:prstGeom>
          <a:solidFill>
            <a:srgbClr val="41BED0"/>
          </a:solidFill>
          <a:ln>
            <a:noFill/>
          </a:ln>
        </p:spPr>
        <p:txBody>
          <a:bodyPr spcFirstLastPara="1" wrap="square" lIns="60941" tIns="60941" rIns="60941" bIns="60941" anchor="ctr" anchorCtr="0">
            <a:noAutofit/>
          </a:bodyPr>
          <a:lstStyle/>
          <a:p>
            <a:pPr marL="0" lvl="0" indent="0" algn="ctr" rtl="0">
              <a:spcBef>
                <a:spcPts val="0"/>
              </a:spcBef>
              <a:spcAft>
                <a:spcPts val="0"/>
              </a:spcAft>
              <a:buNone/>
            </a:pPr>
            <a:endParaRPr sz="1200" b="1">
              <a:solidFill>
                <a:srgbClr val="FFFFFF"/>
              </a:solidFill>
              <a:latin typeface="Poppins"/>
              <a:ea typeface="Poppins"/>
              <a:cs typeface="Poppins"/>
              <a:sym typeface="Poppins"/>
            </a:endParaRPr>
          </a:p>
        </p:txBody>
      </p:sp>
      <p:sp>
        <p:nvSpPr>
          <p:cNvPr id="111" name="Google Shape;111;g310fd773917_0_337"/>
          <p:cNvSpPr/>
          <p:nvPr/>
        </p:nvSpPr>
        <p:spPr>
          <a:xfrm>
            <a:off x="583400" y="418148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112" name="Google Shape;112;g310fd773917_0_337"/>
          <p:cNvSpPr txBox="1">
            <a:spLocks noGrp="1"/>
          </p:cNvSpPr>
          <p:nvPr>
            <p:ph type="title"/>
          </p:nvPr>
        </p:nvSpPr>
        <p:spPr>
          <a:xfrm>
            <a:off x="415617" y="4241087"/>
            <a:ext cx="110564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13" name="Google Shape;113;g310fd773917_0_337"/>
          <p:cNvSpPr txBox="1">
            <a:spLocks noGrp="1"/>
          </p:cNvSpPr>
          <p:nvPr>
            <p:ph type="subTitle" idx="1"/>
          </p:nvPr>
        </p:nvSpPr>
        <p:spPr>
          <a:xfrm>
            <a:off x="587600" y="397808"/>
            <a:ext cx="2815400" cy="330949"/>
          </a:xfrm>
          <a:prstGeom prst="rect">
            <a:avLst/>
          </a:prstGeom>
        </p:spPr>
        <p:txBody>
          <a:bodyPr spcFirstLastPara="1" wrap="square" lIns="182850" tIns="182850" rIns="182850" bIns="182850" anchor="ctr" anchorCtr="0">
            <a:noAutofit/>
          </a:bodyPr>
          <a:lstStyle>
            <a:lvl1pPr lvl="0" algn="ctr">
              <a:spcBef>
                <a:spcPts val="0"/>
              </a:spcBef>
              <a:spcAft>
                <a:spcPts val="0"/>
              </a:spcAft>
              <a:buClr>
                <a:schemeClr val="lt1"/>
              </a:buClr>
              <a:buSzPts val="1800"/>
              <a:buNone/>
              <a:defRPr sz="1200"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4" name="Google Shape;114;g310fd773917_0_337"/>
          <p:cNvSpPr txBox="1">
            <a:spLocks noGrp="1"/>
          </p:cNvSpPr>
          <p:nvPr>
            <p:ph type="subTitle" idx="2"/>
          </p:nvPr>
        </p:nvSpPr>
        <p:spPr>
          <a:xfrm>
            <a:off x="908350" y="4033983"/>
            <a:ext cx="10439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66443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3"/>
        <p:cNvGrpSpPr/>
        <p:nvPr/>
      </p:nvGrpSpPr>
      <p:grpSpPr>
        <a:xfrm>
          <a:off x="0" y="0"/>
          <a:ext cx="0" cy="0"/>
          <a:chOff x="0" y="0"/>
          <a:chExt cx="0" cy="0"/>
        </a:xfrm>
      </p:grpSpPr>
      <p:sp>
        <p:nvSpPr>
          <p:cNvPr id="34" name="Google Shape;34;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912109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inimal - About" type="secHead">
  <p:cSld name="Minimal - About">
    <p:spTree>
      <p:nvGrpSpPr>
        <p:cNvPr id="1" name="Shape 115"/>
        <p:cNvGrpSpPr/>
        <p:nvPr/>
      </p:nvGrpSpPr>
      <p:grpSpPr>
        <a:xfrm>
          <a:off x="0" y="0"/>
          <a:ext cx="0" cy="0"/>
          <a:chOff x="0" y="0"/>
          <a:chExt cx="0" cy="0"/>
        </a:xfrm>
      </p:grpSpPr>
      <p:sp>
        <p:nvSpPr>
          <p:cNvPr id="116" name="Google Shape;116;g310fd773917_0_346"/>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
        <p:nvSpPr>
          <p:cNvPr id="117" name="Google Shape;117;g310fd773917_0_346"/>
          <p:cNvSpPr/>
          <p:nvPr/>
        </p:nvSpPr>
        <p:spPr>
          <a:xfrm>
            <a:off x="-225250" y="-24001"/>
            <a:ext cx="4005200" cy="6960126"/>
          </a:xfrm>
          <a:prstGeom prst="rect">
            <a:avLst/>
          </a:prstGeom>
          <a:solidFill>
            <a:srgbClr val="1C395C"/>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pic>
        <p:nvPicPr>
          <p:cNvPr id="118" name="Google Shape;118;g310fd773917_0_346"/>
          <p:cNvPicPr preferRelativeResize="0"/>
          <p:nvPr/>
        </p:nvPicPr>
        <p:blipFill>
          <a:blip r:embed="rId2">
            <a:alphaModFix/>
          </a:blip>
          <a:stretch>
            <a:fillRect/>
          </a:stretch>
        </p:blipFill>
        <p:spPr>
          <a:xfrm>
            <a:off x="11472000" y="0"/>
            <a:ext cx="720000" cy="719889"/>
          </a:xfrm>
          <a:prstGeom prst="rect">
            <a:avLst/>
          </a:prstGeom>
          <a:noFill/>
          <a:ln>
            <a:noFill/>
          </a:ln>
        </p:spPr>
      </p:pic>
      <p:sp>
        <p:nvSpPr>
          <p:cNvPr id="119" name="Google Shape;119;g310fd773917_0_346"/>
          <p:cNvSpPr/>
          <p:nvPr/>
        </p:nvSpPr>
        <p:spPr>
          <a:xfrm>
            <a:off x="532600" y="3095864"/>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120" name="Google Shape;120;g310fd773917_0_346"/>
          <p:cNvSpPr txBox="1">
            <a:spLocks noGrp="1"/>
          </p:cNvSpPr>
          <p:nvPr>
            <p:ph type="title"/>
          </p:nvPr>
        </p:nvSpPr>
        <p:spPr>
          <a:xfrm>
            <a:off x="380200" y="3283868"/>
            <a:ext cx="28158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5000"/>
              <a:buNone/>
              <a:defRPr sz="3333"/>
            </a:lvl1pPr>
            <a:lvl2pPr lvl="1">
              <a:spcBef>
                <a:spcPts val="0"/>
              </a:spcBef>
              <a:spcAft>
                <a:spcPts val="0"/>
              </a:spcAft>
              <a:buSzPts val="5000"/>
              <a:buNone/>
              <a:defRPr sz="3333"/>
            </a:lvl2pPr>
            <a:lvl3pPr lvl="2">
              <a:spcBef>
                <a:spcPts val="0"/>
              </a:spcBef>
              <a:spcAft>
                <a:spcPts val="0"/>
              </a:spcAft>
              <a:buSzPts val="5000"/>
              <a:buNone/>
              <a:defRPr sz="3333"/>
            </a:lvl3pPr>
            <a:lvl4pPr lvl="3">
              <a:spcBef>
                <a:spcPts val="0"/>
              </a:spcBef>
              <a:spcAft>
                <a:spcPts val="0"/>
              </a:spcAft>
              <a:buSzPts val="5000"/>
              <a:buNone/>
              <a:defRPr sz="3333"/>
            </a:lvl4pPr>
            <a:lvl5pPr lvl="4">
              <a:spcBef>
                <a:spcPts val="0"/>
              </a:spcBef>
              <a:spcAft>
                <a:spcPts val="0"/>
              </a:spcAft>
              <a:buSzPts val="5000"/>
              <a:buNone/>
              <a:defRPr sz="3333"/>
            </a:lvl5pPr>
            <a:lvl6pPr lvl="5">
              <a:spcBef>
                <a:spcPts val="0"/>
              </a:spcBef>
              <a:spcAft>
                <a:spcPts val="0"/>
              </a:spcAft>
              <a:buSzPts val="5000"/>
              <a:buNone/>
              <a:defRPr sz="3333"/>
            </a:lvl6pPr>
            <a:lvl7pPr lvl="6">
              <a:spcBef>
                <a:spcPts val="0"/>
              </a:spcBef>
              <a:spcAft>
                <a:spcPts val="0"/>
              </a:spcAft>
              <a:buSzPts val="5000"/>
              <a:buNone/>
              <a:defRPr sz="3333"/>
            </a:lvl7pPr>
            <a:lvl8pPr lvl="7">
              <a:spcBef>
                <a:spcPts val="0"/>
              </a:spcBef>
              <a:spcAft>
                <a:spcPts val="0"/>
              </a:spcAft>
              <a:buSzPts val="5000"/>
              <a:buNone/>
              <a:defRPr sz="3333"/>
            </a:lvl8pPr>
            <a:lvl9pPr lvl="8">
              <a:spcBef>
                <a:spcPts val="0"/>
              </a:spcBef>
              <a:spcAft>
                <a:spcPts val="0"/>
              </a:spcAft>
              <a:buSzPts val="5000"/>
              <a:buNone/>
              <a:defRPr sz="3333"/>
            </a:lvl9pPr>
          </a:lstStyle>
          <a:p>
            <a:endParaRPr/>
          </a:p>
        </p:txBody>
      </p:sp>
      <p:sp>
        <p:nvSpPr>
          <p:cNvPr id="121" name="Google Shape;121;g310fd773917_0_346"/>
          <p:cNvSpPr txBox="1">
            <a:spLocks noGrp="1"/>
          </p:cNvSpPr>
          <p:nvPr>
            <p:ph type="subTitle" idx="1"/>
          </p:nvPr>
        </p:nvSpPr>
        <p:spPr>
          <a:xfrm>
            <a:off x="817800" y="2891893"/>
            <a:ext cx="23782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2" name="Google Shape;122;g310fd773917_0_346"/>
          <p:cNvSpPr txBox="1">
            <a:spLocks noGrp="1"/>
          </p:cNvSpPr>
          <p:nvPr>
            <p:ph type="subTitle" idx="2"/>
          </p:nvPr>
        </p:nvSpPr>
        <p:spPr>
          <a:xfrm>
            <a:off x="6318617" y="1962607"/>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400"/>
              <a:buNone/>
              <a:defRPr sz="22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3" name="Google Shape;123;g310fd773917_0_346"/>
          <p:cNvSpPr txBox="1">
            <a:spLocks noGrp="1"/>
          </p:cNvSpPr>
          <p:nvPr>
            <p:ph type="subTitle" idx="3"/>
          </p:nvPr>
        </p:nvSpPr>
        <p:spPr>
          <a:xfrm>
            <a:off x="6337207" y="2281815"/>
            <a:ext cx="5130600" cy="471927"/>
          </a:xfrm>
          <a:prstGeom prst="rect">
            <a:avLst/>
          </a:prstGeom>
        </p:spPr>
        <p:txBody>
          <a:bodyPr spcFirstLastPara="1" wrap="square" lIns="182850" tIns="182850" rIns="182850" bIns="182850" anchor="t" anchorCtr="0">
            <a:noAutofit/>
          </a:bodyPr>
          <a:lstStyle>
            <a:lvl1pPr lvl="0">
              <a:lnSpc>
                <a:spcPct val="100000"/>
              </a:lnSpc>
              <a:spcBef>
                <a:spcPts val="0"/>
              </a:spcBef>
              <a:spcAft>
                <a:spcPts val="0"/>
              </a:spcAft>
              <a:buSzPts val="2000"/>
              <a:buNone/>
              <a:defRPr sz="1333"/>
            </a:lvl1pPr>
            <a:lvl2pPr lvl="1">
              <a:lnSpc>
                <a:spcPct val="100000"/>
              </a:lnSpc>
              <a:spcBef>
                <a:spcPts val="0"/>
              </a:spcBef>
              <a:spcAft>
                <a:spcPts val="0"/>
              </a:spcAft>
              <a:buSzPts val="2000"/>
              <a:buNone/>
              <a:defRPr sz="1333"/>
            </a:lvl2pPr>
            <a:lvl3pPr lvl="2">
              <a:lnSpc>
                <a:spcPct val="100000"/>
              </a:lnSpc>
              <a:spcBef>
                <a:spcPts val="0"/>
              </a:spcBef>
              <a:spcAft>
                <a:spcPts val="0"/>
              </a:spcAft>
              <a:buSzPts val="2000"/>
              <a:buNone/>
              <a:defRPr sz="1333"/>
            </a:lvl3pPr>
            <a:lvl4pPr lvl="3">
              <a:lnSpc>
                <a:spcPct val="100000"/>
              </a:lnSpc>
              <a:spcBef>
                <a:spcPts val="0"/>
              </a:spcBef>
              <a:spcAft>
                <a:spcPts val="0"/>
              </a:spcAft>
              <a:buSzPts val="2000"/>
              <a:buNone/>
              <a:defRPr sz="1333"/>
            </a:lvl4pPr>
            <a:lvl5pPr lvl="4">
              <a:lnSpc>
                <a:spcPct val="100000"/>
              </a:lnSpc>
              <a:spcBef>
                <a:spcPts val="0"/>
              </a:spcBef>
              <a:spcAft>
                <a:spcPts val="0"/>
              </a:spcAft>
              <a:buSzPts val="2000"/>
              <a:buNone/>
              <a:defRPr sz="1333"/>
            </a:lvl5pPr>
            <a:lvl6pPr lvl="5">
              <a:lnSpc>
                <a:spcPct val="100000"/>
              </a:lnSpc>
              <a:spcBef>
                <a:spcPts val="0"/>
              </a:spcBef>
              <a:spcAft>
                <a:spcPts val="0"/>
              </a:spcAft>
              <a:buSzPts val="2000"/>
              <a:buNone/>
              <a:defRPr sz="1333"/>
            </a:lvl6pPr>
            <a:lvl7pPr lvl="6">
              <a:lnSpc>
                <a:spcPct val="100000"/>
              </a:lnSpc>
              <a:spcBef>
                <a:spcPts val="0"/>
              </a:spcBef>
              <a:spcAft>
                <a:spcPts val="0"/>
              </a:spcAft>
              <a:buSzPts val="2000"/>
              <a:buNone/>
              <a:defRPr sz="1333"/>
            </a:lvl7pPr>
            <a:lvl8pPr lvl="7">
              <a:lnSpc>
                <a:spcPct val="100000"/>
              </a:lnSpc>
              <a:spcBef>
                <a:spcPts val="0"/>
              </a:spcBef>
              <a:spcAft>
                <a:spcPts val="0"/>
              </a:spcAft>
              <a:buSzPts val="2000"/>
              <a:buNone/>
              <a:defRPr sz="1333"/>
            </a:lvl8pPr>
            <a:lvl9pPr lvl="8">
              <a:lnSpc>
                <a:spcPct val="100000"/>
              </a:lnSpc>
              <a:spcBef>
                <a:spcPts val="0"/>
              </a:spcBef>
              <a:spcAft>
                <a:spcPts val="0"/>
              </a:spcAft>
              <a:buSzPts val="2000"/>
              <a:buNone/>
              <a:defRPr sz="1333"/>
            </a:lvl9pPr>
          </a:lstStyle>
          <a:p>
            <a:endParaRPr/>
          </a:p>
        </p:txBody>
      </p:sp>
      <p:sp>
        <p:nvSpPr>
          <p:cNvPr id="124" name="Google Shape;124;g310fd773917_0_346"/>
          <p:cNvSpPr txBox="1">
            <a:spLocks noGrp="1"/>
          </p:cNvSpPr>
          <p:nvPr>
            <p:ph type="subTitle" idx="4"/>
          </p:nvPr>
        </p:nvSpPr>
        <p:spPr>
          <a:xfrm>
            <a:off x="6318617" y="4115584"/>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400"/>
              <a:buNone/>
              <a:defRPr sz="22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5" name="Google Shape;125;g310fd773917_0_346"/>
          <p:cNvSpPr txBox="1">
            <a:spLocks noGrp="1"/>
          </p:cNvSpPr>
          <p:nvPr>
            <p:ph type="subTitle" idx="5"/>
          </p:nvPr>
        </p:nvSpPr>
        <p:spPr>
          <a:xfrm>
            <a:off x="6337207" y="4434791"/>
            <a:ext cx="5130600" cy="471927"/>
          </a:xfrm>
          <a:prstGeom prst="rect">
            <a:avLst/>
          </a:prstGeom>
        </p:spPr>
        <p:txBody>
          <a:bodyPr spcFirstLastPara="1" wrap="square" lIns="182850" tIns="182850" rIns="182850" bIns="182850" anchor="t" anchorCtr="0">
            <a:noAutofit/>
          </a:bodyPr>
          <a:lstStyle>
            <a:lvl1pPr lvl="0">
              <a:lnSpc>
                <a:spcPct val="100000"/>
              </a:lnSpc>
              <a:spcBef>
                <a:spcPts val="0"/>
              </a:spcBef>
              <a:spcAft>
                <a:spcPts val="0"/>
              </a:spcAft>
              <a:buSzPts val="2000"/>
              <a:buNone/>
              <a:defRPr sz="1333"/>
            </a:lvl1pPr>
            <a:lvl2pPr lvl="1">
              <a:lnSpc>
                <a:spcPct val="100000"/>
              </a:lnSpc>
              <a:spcBef>
                <a:spcPts val="0"/>
              </a:spcBef>
              <a:spcAft>
                <a:spcPts val="0"/>
              </a:spcAft>
              <a:buSzPts val="2000"/>
              <a:buNone/>
              <a:defRPr sz="1333"/>
            </a:lvl2pPr>
            <a:lvl3pPr lvl="2">
              <a:lnSpc>
                <a:spcPct val="100000"/>
              </a:lnSpc>
              <a:spcBef>
                <a:spcPts val="0"/>
              </a:spcBef>
              <a:spcAft>
                <a:spcPts val="0"/>
              </a:spcAft>
              <a:buSzPts val="2000"/>
              <a:buNone/>
              <a:defRPr sz="1333"/>
            </a:lvl3pPr>
            <a:lvl4pPr lvl="3">
              <a:lnSpc>
                <a:spcPct val="100000"/>
              </a:lnSpc>
              <a:spcBef>
                <a:spcPts val="0"/>
              </a:spcBef>
              <a:spcAft>
                <a:spcPts val="0"/>
              </a:spcAft>
              <a:buSzPts val="2000"/>
              <a:buNone/>
              <a:defRPr sz="1333"/>
            </a:lvl4pPr>
            <a:lvl5pPr lvl="4">
              <a:lnSpc>
                <a:spcPct val="100000"/>
              </a:lnSpc>
              <a:spcBef>
                <a:spcPts val="0"/>
              </a:spcBef>
              <a:spcAft>
                <a:spcPts val="0"/>
              </a:spcAft>
              <a:buSzPts val="2000"/>
              <a:buNone/>
              <a:defRPr sz="1333"/>
            </a:lvl5pPr>
            <a:lvl6pPr lvl="5">
              <a:lnSpc>
                <a:spcPct val="100000"/>
              </a:lnSpc>
              <a:spcBef>
                <a:spcPts val="0"/>
              </a:spcBef>
              <a:spcAft>
                <a:spcPts val="0"/>
              </a:spcAft>
              <a:buSzPts val="2000"/>
              <a:buNone/>
              <a:defRPr sz="1333"/>
            </a:lvl6pPr>
            <a:lvl7pPr lvl="6">
              <a:lnSpc>
                <a:spcPct val="100000"/>
              </a:lnSpc>
              <a:spcBef>
                <a:spcPts val="0"/>
              </a:spcBef>
              <a:spcAft>
                <a:spcPts val="0"/>
              </a:spcAft>
              <a:buSzPts val="2000"/>
              <a:buNone/>
              <a:defRPr sz="1333"/>
            </a:lvl7pPr>
            <a:lvl8pPr lvl="7">
              <a:lnSpc>
                <a:spcPct val="100000"/>
              </a:lnSpc>
              <a:spcBef>
                <a:spcPts val="0"/>
              </a:spcBef>
              <a:spcAft>
                <a:spcPts val="0"/>
              </a:spcAft>
              <a:buSzPts val="2000"/>
              <a:buNone/>
              <a:defRPr sz="1333"/>
            </a:lvl8pPr>
            <a:lvl9pPr lvl="8">
              <a:lnSpc>
                <a:spcPct val="100000"/>
              </a:lnSpc>
              <a:spcBef>
                <a:spcPts val="0"/>
              </a:spcBef>
              <a:spcAft>
                <a:spcPts val="0"/>
              </a:spcAft>
              <a:buSzPts val="2000"/>
              <a:buNone/>
              <a:defRPr sz="1333"/>
            </a:lvl9pPr>
          </a:lstStyle>
          <a:p>
            <a:endParaRPr/>
          </a:p>
        </p:txBody>
      </p:sp>
      <p:sp>
        <p:nvSpPr>
          <p:cNvPr id="126" name="Google Shape;126;g310fd773917_0_346"/>
          <p:cNvSpPr>
            <a:spLocks noGrp="1"/>
          </p:cNvSpPr>
          <p:nvPr>
            <p:ph type="pic" idx="6"/>
          </p:nvPr>
        </p:nvSpPr>
        <p:spPr>
          <a:xfrm>
            <a:off x="4744467" y="1619067"/>
            <a:ext cx="1365600" cy="1365389"/>
          </a:xfrm>
          <a:prstGeom prst="ellipse">
            <a:avLst/>
          </a:prstGeom>
          <a:noFill/>
          <a:ln>
            <a:noFill/>
          </a:ln>
        </p:spPr>
      </p:sp>
      <p:sp>
        <p:nvSpPr>
          <p:cNvPr id="127" name="Google Shape;127;g310fd773917_0_346"/>
          <p:cNvSpPr>
            <a:spLocks noGrp="1"/>
          </p:cNvSpPr>
          <p:nvPr>
            <p:ph type="pic" idx="7"/>
          </p:nvPr>
        </p:nvSpPr>
        <p:spPr>
          <a:xfrm>
            <a:off x="4744467" y="3789179"/>
            <a:ext cx="1365600" cy="1365389"/>
          </a:xfrm>
          <a:prstGeom prst="ellipse">
            <a:avLst/>
          </a:prstGeom>
          <a:noFill/>
          <a:ln>
            <a:noFill/>
          </a:ln>
        </p:spPr>
      </p:sp>
    </p:spTree>
    <p:extLst>
      <p:ext uri="{BB962C8B-B14F-4D97-AF65-F5344CB8AC3E}">
        <p14:creationId xmlns:p14="http://schemas.microsoft.com/office/powerpoint/2010/main" val="14286017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inimal - Agenda" type="tx">
  <p:cSld name="Minimal - Agenda">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g310fd773917_0_359"/>
          <p:cNvSpPr/>
          <p:nvPr/>
        </p:nvSpPr>
        <p:spPr>
          <a:xfrm>
            <a:off x="6039683" y="-28150"/>
            <a:ext cx="6180400" cy="6886337"/>
          </a:xfrm>
          <a:prstGeom prst="rect">
            <a:avLst/>
          </a:prstGeom>
          <a:solidFill>
            <a:schemeClr val="lt1"/>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130" name="Google Shape;130;g310fd773917_0_359"/>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131" name="Google Shape;131;g310fd773917_0_359"/>
          <p:cNvPicPr preferRelativeResize="0"/>
          <p:nvPr/>
        </p:nvPicPr>
        <p:blipFill>
          <a:blip r:embed="rId3">
            <a:alphaModFix/>
          </a:blip>
          <a:stretch>
            <a:fillRect/>
          </a:stretch>
        </p:blipFill>
        <p:spPr>
          <a:xfrm>
            <a:off x="-56317" y="-112635"/>
            <a:ext cx="6096000" cy="6992237"/>
          </a:xfrm>
          <a:prstGeom prst="rect">
            <a:avLst/>
          </a:prstGeom>
          <a:noFill/>
          <a:ln>
            <a:noFill/>
          </a:ln>
        </p:spPr>
      </p:pic>
      <p:cxnSp>
        <p:nvCxnSpPr>
          <p:cNvPr id="132" name="Google Shape;132;g310fd773917_0_359"/>
          <p:cNvCxnSpPr/>
          <p:nvPr/>
        </p:nvCxnSpPr>
        <p:spPr>
          <a:xfrm>
            <a:off x="6900000" y="2073935"/>
            <a:ext cx="4836000" cy="0"/>
          </a:xfrm>
          <a:prstGeom prst="straightConnector1">
            <a:avLst/>
          </a:prstGeom>
          <a:noFill/>
          <a:ln w="9525" cap="flat" cmpd="sng">
            <a:solidFill>
              <a:srgbClr val="212020"/>
            </a:solidFill>
            <a:prstDash val="solid"/>
            <a:round/>
            <a:headEnd type="none" w="med" len="med"/>
            <a:tailEnd type="none" w="med" len="med"/>
          </a:ln>
        </p:spPr>
      </p:cxnSp>
      <p:cxnSp>
        <p:nvCxnSpPr>
          <p:cNvPr id="133" name="Google Shape;133;g310fd773917_0_359"/>
          <p:cNvCxnSpPr/>
          <p:nvPr/>
        </p:nvCxnSpPr>
        <p:spPr>
          <a:xfrm>
            <a:off x="6900000" y="3439162"/>
            <a:ext cx="4836000" cy="0"/>
          </a:xfrm>
          <a:prstGeom prst="straightConnector1">
            <a:avLst/>
          </a:prstGeom>
          <a:noFill/>
          <a:ln w="9525" cap="flat" cmpd="sng">
            <a:solidFill>
              <a:srgbClr val="212020"/>
            </a:solidFill>
            <a:prstDash val="solid"/>
            <a:round/>
            <a:headEnd type="none" w="med" len="med"/>
            <a:tailEnd type="none" w="med" len="med"/>
          </a:ln>
        </p:spPr>
      </p:cxnSp>
      <p:cxnSp>
        <p:nvCxnSpPr>
          <p:cNvPr id="134" name="Google Shape;134;g310fd773917_0_359"/>
          <p:cNvCxnSpPr/>
          <p:nvPr/>
        </p:nvCxnSpPr>
        <p:spPr>
          <a:xfrm>
            <a:off x="6900000" y="4861592"/>
            <a:ext cx="4836000" cy="0"/>
          </a:xfrm>
          <a:prstGeom prst="straightConnector1">
            <a:avLst/>
          </a:prstGeom>
          <a:noFill/>
          <a:ln w="9525" cap="flat" cmpd="sng">
            <a:solidFill>
              <a:srgbClr val="212020"/>
            </a:solidFill>
            <a:prstDash val="solid"/>
            <a:round/>
            <a:headEnd type="none" w="med" len="med"/>
            <a:tailEnd type="none" w="med" len="med"/>
          </a:ln>
        </p:spPr>
      </p:cxnSp>
      <p:pic>
        <p:nvPicPr>
          <p:cNvPr id="135" name="Google Shape;135;g310fd773917_0_359"/>
          <p:cNvPicPr preferRelativeResize="0"/>
          <p:nvPr/>
        </p:nvPicPr>
        <p:blipFill>
          <a:blip r:embed="rId4">
            <a:alphaModFix/>
          </a:blip>
          <a:stretch>
            <a:fillRect/>
          </a:stretch>
        </p:blipFill>
        <p:spPr>
          <a:xfrm>
            <a:off x="11472000" y="0"/>
            <a:ext cx="720000" cy="719889"/>
          </a:xfrm>
          <a:prstGeom prst="rect">
            <a:avLst/>
          </a:prstGeom>
          <a:noFill/>
          <a:ln>
            <a:noFill/>
          </a:ln>
        </p:spPr>
      </p:pic>
      <p:sp>
        <p:nvSpPr>
          <p:cNvPr id="136" name="Google Shape;136;g310fd773917_0_359"/>
          <p:cNvSpPr txBox="1">
            <a:spLocks noGrp="1"/>
          </p:cNvSpPr>
          <p:nvPr>
            <p:ph type="subTitle" idx="1"/>
          </p:nvPr>
        </p:nvSpPr>
        <p:spPr>
          <a:xfrm>
            <a:off x="6747600" y="1085839"/>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137" name="Google Shape;137;g310fd773917_0_359"/>
          <p:cNvSpPr txBox="1">
            <a:spLocks noGrp="1"/>
          </p:cNvSpPr>
          <p:nvPr>
            <p:ph type="subTitle" idx="2"/>
          </p:nvPr>
        </p:nvSpPr>
        <p:spPr>
          <a:xfrm>
            <a:off x="6747600" y="1405047"/>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38" name="Google Shape;138;g310fd773917_0_359"/>
          <p:cNvSpPr txBox="1">
            <a:spLocks noGrp="1"/>
          </p:cNvSpPr>
          <p:nvPr>
            <p:ph type="subTitle" idx="3"/>
          </p:nvPr>
        </p:nvSpPr>
        <p:spPr>
          <a:xfrm>
            <a:off x="6747600" y="2360949"/>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139" name="Google Shape;139;g310fd773917_0_359"/>
          <p:cNvSpPr txBox="1">
            <a:spLocks noGrp="1"/>
          </p:cNvSpPr>
          <p:nvPr>
            <p:ph type="subTitle" idx="4"/>
          </p:nvPr>
        </p:nvSpPr>
        <p:spPr>
          <a:xfrm>
            <a:off x="6747600" y="2680156"/>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40" name="Google Shape;140;g310fd773917_0_359"/>
          <p:cNvSpPr txBox="1">
            <a:spLocks noGrp="1"/>
          </p:cNvSpPr>
          <p:nvPr>
            <p:ph type="subTitle" idx="5"/>
          </p:nvPr>
        </p:nvSpPr>
        <p:spPr>
          <a:xfrm>
            <a:off x="6747600" y="3754777"/>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141" name="Google Shape;141;g310fd773917_0_359"/>
          <p:cNvSpPr txBox="1">
            <a:spLocks noGrp="1"/>
          </p:cNvSpPr>
          <p:nvPr>
            <p:ph type="subTitle" idx="6"/>
          </p:nvPr>
        </p:nvSpPr>
        <p:spPr>
          <a:xfrm>
            <a:off x="6747600" y="4073985"/>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42" name="Google Shape;142;g310fd773917_0_359"/>
          <p:cNvSpPr txBox="1">
            <a:spLocks noGrp="1"/>
          </p:cNvSpPr>
          <p:nvPr>
            <p:ph type="subTitle" idx="7"/>
          </p:nvPr>
        </p:nvSpPr>
        <p:spPr>
          <a:xfrm>
            <a:off x="6747600" y="5253933"/>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143" name="Google Shape;143;g310fd773917_0_359"/>
          <p:cNvSpPr txBox="1">
            <a:spLocks noGrp="1"/>
          </p:cNvSpPr>
          <p:nvPr>
            <p:ph type="subTitle" idx="8"/>
          </p:nvPr>
        </p:nvSpPr>
        <p:spPr>
          <a:xfrm>
            <a:off x="6747600" y="5573141"/>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44" name="Google Shape;144;g310fd773917_0_359"/>
          <p:cNvSpPr txBox="1">
            <a:spLocks noGrp="1"/>
          </p:cNvSpPr>
          <p:nvPr>
            <p:ph type="title"/>
          </p:nvPr>
        </p:nvSpPr>
        <p:spPr>
          <a:xfrm>
            <a:off x="415617" y="4139485"/>
            <a:ext cx="4836000" cy="2376233"/>
          </a:xfrm>
          <a:prstGeom prst="rect">
            <a:avLst/>
          </a:prstGeom>
        </p:spPr>
        <p:txBody>
          <a:bodyPr spcFirstLastPara="1" wrap="square" lIns="182850" tIns="182850" rIns="182850" bIns="182850" anchor="b" anchorCtr="0">
            <a:normAutofit/>
          </a:bodyPr>
          <a:lstStyle>
            <a:lvl1pPr lvl="0">
              <a:spcBef>
                <a:spcPts val="0"/>
              </a:spcBef>
              <a:spcAft>
                <a:spcPts val="0"/>
              </a:spcAft>
              <a:buSzPts val="8000"/>
              <a:buNone/>
              <a:defRPr sz="5333"/>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Tree>
    <p:extLst>
      <p:ext uri="{BB962C8B-B14F-4D97-AF65-F5344CB8AC3E}">
        <p14:creationId xmlns:p14="http://schemas.microsoft.com/office/powerpoint/2010/main" val="18644176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inimal - Section" type="twoColTx">
  <p:cSld name="Minimal - Section">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g310fd773917_0_376"/>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147" name="Google Shape;147;g310fd773917_0_376"/>
          <p:cNvPicPr preferRelativeResize="0"/>
          <p:nvPr/>
        </p:nvPicPr>
        <p:blipFill>
          <a:blip r:embed="rId3">
            <a:alphaModFix amt="75000"/>
          </a:blip>
          <a:stretch>
            <a:fillRect/>
          </a:stretch>
        </p:blipFill>
        <p:spPr>
          <a:xfrm>
            <a:off x="0" y="0"/>
            <a:ext cx="12192000" cy="6856949"/>
          </a:xfrm>
          <a:prstGeom prst="rect">
            <a:avLst/>
          </a:prstGeom>
          <a:noFill/>
          <a:ln>
            <a:noFill/>
          </a:ln>
        </p:spPr>
      </p:pic>
      <p:pic>
        <p:nvPicPr>
          <p:cNvPr id="148" name="Google Shape;148;g310fd773917_0_376"/>
          <p:cNvPicPr preferRelativeResize="0"/>
          <p:nvPr/>
        </p:nvPicPr>
        <p:blipFill>
          <a:blip r:embed="rId4">
            <a:alphaModFix/>
          </a:blip>
          <a:stretch>
            <a:fillRect/>
          </a:stretch>
        </p:blipFill>
        <p:spPr>
          <a:xfrm>
            <a:off x="11472000" y="0"/>
            <a:ext cx="720000" cy="719889"/>
          </a:xfrm>
          <a:prstGeom prst="rect">
            <a:avLst/>
          </a:prstGeom>
          <a:noFill/>
          <a:ln>
            <a:noFill/>
          </a:ln>
        </p:spPr>
      </p:pic>
      <p:sp>
        <p:nvSpPr>
          <p:cNvPr id="149" name="Google Shape;149;g310fd773917_0_376"/>
          <p:cNvSpPr/>
          <p:nvPr/>
        </p:nvSpPr>
        <p:spPr>
          <a:xfrm>
            <a:off x="583400" y="418148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150" name="Google Shape;150;g310fd773917_0_376"/>
          <p:cNvSpPr txBox="1">
            <a:spLocks noGrp="1"/>
          </p:cNvSpPr>
          <p:nvPr>
            <p:ph type="title"/>
          </p:nvPr>
        </p:nvSpPr>
        <p:spPr>
          <a:xfrm>
            <a:off x="415617" y="4241087"/>
            <a:ext cx="110564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51" name="Google Shape;151;g310fd773917_0_376"/>
          <p:cNvSpPr txBox="1">
            <a:spLocks noGrp="1"/>
          </p:cNvSpPr>
          <p:nvPr>
            <p:ph type="subTitle" idx="1"/>
          </p:nvPr>
        </p:nvSpPr>
        <p:spPr>
          <a:xfrm>
            <a:off x="908350" y="4033983"/>
            <a:ext cx="10439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15613051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inimal - Image/Text" type="titleOnly">
  <p:cSld name="Minimal - Image/Tex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g310fd773917_0_383"/>
          <p:cNvSpPr/>
          <p:nvPr/>
        </p:nvSpPr>
        <p:spPr>
          <a:xfrm>
            <a:off x="6039683" y="-28150"/>
            <a:ext cx="6180400" cy="6886337"/>
          </a:xfrm>
          <a:prstGeom prst="rect">
            <a:avLst/>
          </a:prstGeom>
          <a:solidFill>
            <a:schemeClr val="lt1"/>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154" name="Google Shape;154;g310fd773917_0_383"/>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155" name="Google Shape;155;g310fd773917_0_383"/>
          <p:cNvPicPr preferRelativeResize="0"/>
          <p:nvPr/>
        </p:nvPicPr>
        <p:blipFill>
          <a:blip r:embed="rId3">
            <a:alphaModFix/>
          </a:blip>
          <a:stretch>
            <a:fillRect/>
          </a:stretch>
        </p:blipFill>
        <p:spPr>
          <a:xfrm>
            <a:off x="11472000" y="0"/>
            <a:ext cx="720000" cy="719889"/>
          </a:xfrm>
          <a:prstGeom prst="rect">
            <a:avLst/>
          </a:prstGeom>
          <a:noFill/>
          <a:ln>
            <a:noFill/>
          </a:ln>
        </p:spPr>
      </p:pic>
      <p:sp>
        <p:nvSpPr>
          <p:cNvPr id="156" name="Google Shape;156;g310fd773917_0_383"/>
          <p:cNvSpPr/>
          <p:nvPr/>
        </p:nvSpPr>
        <p:spPr>
          <a:xfrm>
            <a:off x="7000733" y="1643417"/>
            <a:ext cx="285200" cy="35994"/>
          </a:xfrm>
          <a:prstGeom prst="rect">
            <a:avLst/>
          </a:prstGeom>
          <a:solidFill>
            <a:srgbClr val="212020"/>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212020"/>
              </a:solidFill>
            </a:endParaRPr>
          </a:p>
        </p:txBody>
      </p:sp>
      <p:sp>
        <p:nvSpPr>
          <p:cNvPr id="157" name="Google Shape;157;g310fd773917_0_383"/>
          <p:cNvSpPr txBox="1">
            <a:spLocks noGrp="1"/>
          </p:cNvSpPr>
          <p:nvPr>
            <p:ph type="title"/>
          </p:nvPr>
        </p:nvSpPr>
        <p:spPr>
          <a:xfrm>
            <a:off x="6832950" y="1753819"/>
            <a:ext cx="4639000" cy="1211213"/>
          </a:xfrm>
          <a:prstGeom prst="rect">
            <a:avLst/>
          </a:prstGeom>
        </p:spPr>
        <p:txBody>
          <a:bodyPr spcFirstLastPara="1" wrap="square" lIns="182850" tIns="182850" rIns="182850" bIns="182850" anchor="t" anchorCtr="0">
            <a:normAutofit/>
          </a:bodyPr>
          <a:lstStyle>
            <a:lvl1pPr lvl="0">
              <a:spcBef>
                <a:spcPts val="0"/>
              </a:spcBef>
              <a:spcAft>
                <a:spcPts val="0"/>
              </a:spcAft>
              <a:buClr>
                <a:srgbClr val="212020"/>
              </a:buClr>
              <a:buSzPts val="5000"/>
              <a:buNone/>
              <a:defRPr sz="3333">
                <a:solidFill>
                  <a:srgbClr val="212020"/>
                </a:solidFill>
              </a:defRPr>
            </a:lvl1pPr>
            <a:lvl2pPr lvl="1">
              <a:spcBef>
                <a:spcPts val="0"/>
              </a:spcBef>
              <a:spcAft>
                <a:spcPts val="0"/>
              </a:spcAft>
              <a:buClr>
                <a:srgbClr val="212020"/>
              </a:buClr>
              <a:buSzPts val="5600"/>
              <a:buNone/>
              <a:defRPr>
                <a:solidFill>
                  <a:srgbClr val="212020"/>
                </a:solidFill>
              </a:defRPr>
            </a:lvl2pPr>
            <a:lvl3pPr lvl="2">
              <a:spcBef>
                <a:spcPts val="0"/>
              </a:spcBef>
              <a:spcAft>
                <a:spcPts val="0"/>
              </a:spcAft>
              <a:buClr>
                <a:srgbClr val="212020"/>
              </a:buClr>
              <a:buSzPts val="5600"/>
              <a:buNone/>
              <a:defRPr>
                <a:solidFill>
                  <a:srgbClr val="212020"/>
                </a:solidFill>
              </a:defRPr>
            </a:lvl3pPr>
            <a:lvl4pPr lvl="3">
              <a:spcBef>
                <a:spcPts val="0"/>
              </a:spcBef>
              <a:spcAft>
                <a:spcPts val="0"/>
              </a:spcAft>
              <a:buClr>
                <a:srgbClr val="212020"/>
              </a:buClr>
              <a:buSzPts val="5600"/>
              <a:buNone/>
              <a:defRPr>
                <a:solidFill>
                  <a:srgbClr val="212020"/>
                </a:solidFill>
              </a:defRPr>
            </a:lvl4pPr>
            <a:lvl5pPr lvl="4">
              <a:spcBef>
                <a:spcPts val="0"/>
              </a:spcBef>
              <a:spcAft>
                <a:spcPts val="0"/>
              </a:spcAft>
              <a:buClr>
                <a:srgbClr val="212020"/>
              </a:buClr>
              <a:buSzPts val="5600"/>
              <a:buNone/>
              <a:defRPr>
                <a:solidFill>
                  <a:srgbClr val="212020"/>
                </a:solidFill>
              </a:defRPr>
            </a:lvl5pPr>
            <a:lvl6pPr lvl="5">
              <a:spcBef>
                <a:spcPts val="0"/>
              </a:spcBef>
              <a:spcAft>
                <a:spcPts val="0"/>
              </a:spcAft>
              <a:buClr>
                <a:srgbClr val="212020"/>
              </a:buClr>
              <a:buSzPts val="5600"/>
              <a:buNone/>
              <a:defRPr>
                <a:solidFill>
                  <a:srgbClr val="212020"/>
                </a:solidFill>
              </a:defRPr>
            </a:lvl6pPr>
            <a:lvl7pPr lvl="6">
              <a:spcBef>
                <a:spcPts val="0"/>
              </a:spcBef>
              <a:spcAft>
                <a:spcPts val="0"/>
              </a:spcAft>
              <a:buClr>
                <a:srgbClr val="212020"/>
              </a:buClr>
              <a:buSzPts val="5600"/>
              <a:buNone/>
              <a:defRPr>
                <a:solidFill>
                  <a:srgbClr val="212020"/>
                </a:solidFill>
              </a:defRPr>
            </a:lvl7pPr>
            <a:lvl8pPr lvl="7">
              <a:spcBef>
                <a:spcPts val="0"/>
              </a:spcBef>
              <a:spcAft>
                <a:spcPts val="0"/>
              </a:spcAft>
              <a:buClr>
                <a:srgbClr val="212020"/>
              </a:buClr>
              <a:buSzPts val="5600"/>
              <a:buNone/>
              <a:defRPr>
                <a:solidFill>
                  <a:srgbClr val="212020"/>
                </a:solidFill>
              </a:defRPr>
            </a:lvl8pPr>
            <a:lvl9pPr lvl="8">
              <a:spcBef>
                <a:spcPts val="0"/>
              </a:spcBef>
              <a:spcAft>
                <a:spcPts val="0"/>
              </a:spcAft>
              <a:buClr>
                <a:srgbClr val="212020"/>
              </a:buClr>
              <a:buSzPts val="5600"/>
              <a:buNone/>
              <a:defRPr>
                <a:solidFill>
                  <a:srgbClr val="212020"/>
                </a:solidFill>
              </a:defRPr>
            </a:lvl9pPr>
          </a:lstStyle>
          <a:p>
            <a:endParaRPr/>
          </a:p>
        </p:txBody>
      </p:sp>
      <p:sp>
        <p:nvSpPr>
          <p:cNvPr id="158" name="Google Shape;158;g310fd773917_0_383"/>
          <p:cNvSpPr txBox="1">
            <a:spLocks noGrp="1"/>
          </p:cNvSpPr>
          <p:nvPr>
            <p:ph type="subTitle" idx="1"/>
          </p:nvPr>
        </p:nvSpPr>
        <p:spPr>
          <a:xfrm>
            <a:off x="7325683" y="1495914"/>
            <a:ext cx="4230400" cy="330949"/>
          </a:xfrm>
          <a:prstGeom prst="rect">
            <a:avLst/>
          </a:prstGeom>
        </p:spPr>
        <p:txBody>
          <a:bodyPr spcFirstLastPara="1" wrap="square" lIns="182850" tIns="182850" rIns="182850" bIns="182850" anchor="ctr" anchorCtr="0">
            <a:noAutofit/>
          </a:bodyPr>
          <a:lstStyle>
            <a:lvl1pPr lvl="0">
              <a:spcBef>
                <a:spcPts val="0"/>
              </a:spcBef>
              <a:spcAft>
                <a:spcPts val="0"/>
              </a:spcAft>
              <a:buSzPts val="2800"/>
              <a:buNone/>
              <a:defRPr sz="18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9" name="Google Shape;159;g310fd773917_0_383"/>
          <p:cNvSpPr txBox="1">
            <a:spLocks noGrp="1"/>
          </p:cNvSpPr>
          <p:nvPr>
            <p:ph type="subTitle" idx="2"/>
          </p:nvPr>
        </p:nvSpPr>
        <p:spPr>
          <a:xfrm>
            <a:off x="6832950" y="2982995"/>
            <a:ext cx="47406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1800"/>
              <a:buNone/>
              <a:defRPr sz="1200"/>
            </a:lvl2pPr>
            <a:lvl3pPr lvl="2">
              <a:spcBef>
                <a:spcPts val="0"/>
              </a:spcBef>
              <a:spcAft>
                <a:spcPts val="0"/>
              </a:spcAft>
              <a:buSzPts val="1800"/>
              <a:buNone/>
              <a:defRPr sz="1200"/>
            </a:lvl3pPr>
            <a:lvl4pPr lvl="3">
              <a:spcBef>
                <a:spcPts val="0"/>
              </a:spcBef>
              <a:spcAft>
                <a:spcPts val="0"/>
              </a:spcAft>
              <a:buSzPts val="1800"/>
              <a:buNone/>
              <a:defRPr sz="1200"/>
            </a:lvl4pPr>
            <a:lvl5pPr lvl="4">
              <a:spcBef>
                <a:spcPts val="0"/>
              </a:spcBef>
              <a:spcAft>
                <a:spcPts val="0"/>
              </a:spcAft>
              <a:buSzPts val="1800"/>
              <a:buNone/>
              <a:defRPr sz="1200"/>
            </a:lvl5pPr>
            <a:lvl6pPr lvl="5">
              <a:spcBef>
                <a:spcPts val="0"/>
              </a:spcBef>
              <a:spcAft>
                <a:spcPts val="0"/>
              </a:spcAft>
              <a:buSzPts val="1800"/>
              <a:buNone/>
              <a:defRPr sz="1200"/>
            </a:lvl6pPr>
            <a:lvl7pPr lvl="6">
              <a:spcBef>
                <a:spcPts val="0"/>
              </a:spcBef>
              <a:spcAft>
                <a:spcPts val="0"/>
              </a:spcAft>
              <a:buSzPts val="1800"/>
              <a:buNone/>
              <a:defRPr sz="1200"/>
            </a:lvl7pPr>
            <a:lvl8pPr lvl="7">
              <a:spcBef>
                <a:spcPts val="0"/>
              </a:spcBef>
              <a:spcAft>
                <a:spcPts val="0"/>
              </a:spcAft>
              <a:buSzPts val="1800"/>
              <a:buNone/>
              <a:defRPr sz="1200"/>
            </a:lvl8pPr>
            <a:lvl9pPr lvl="8">
              <a:spcBef>
                <a:spcPts val="0"/>
              </a:spcBef>
              <a:spcAft>
                <a:spcPts val="0"/>
              </a:spcAft>
              <a:buSzPts val="1800"/>
              <a:buNone/>
              <a:defRPr sz="1200"/>
            </a:lvl9pPr>
          </a:lstStyle>
          <a:p>
            <a:endParaRPr/>
          </a:p>
        </p:txBody>
      </p:sp>
    </p:spTree>
    <p:extLst>
      <p:ext uri="{BB962C8B-B14F-4D97-AF65-F5344CB8AC3E}">
        <p14:creationId xmlns:p14="http://schemas.microsoft.com/office/powerpoint/2010/main" val="24533599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Minimal - 3 Columns">
  <p:cSld name="Minimal - 3 Columns">
    <p:bg>
      <p:bgPr>
        <a:blipFill>
          <a:blip r:embed="rId2">
            <a:alphaModFix/>
          </a:blip>
          <a:stretch>
            <a:fillRect/>
          </a:stretch>
        </a:blipFill>
        <a:effectLst/>
      </p:bgPr>
    </p:bg>
    <p:spTree>
      <p:nvGrpSpPr>
        <p:cNvPr id="1" name="Shape 160"/>
        <p:cNvGrpSpPr/>
        <p:nvPr/>
      </p:nvGrpSpPr>
      <p:grpSpPr>
        <a:xfrm>
          <a:off x="0" y="0"/>
          <a:ext cx="0" cy="0"/>
          <a:chOff x="0" y="0"/>
          <a:chExt cx="0" cy="0"/>
        </a:xfrm>
      </p:grpSpPr>
      <p:sp>
        <p:nvSpPr>
          <p:cNvPr id="161" name="Google Shape;161;g310fd773917_0_391"/>
          <p:cNvSpPr/>
          <p:nvPr/>
        </p:nvSpPr>
        <p:spPr>
          <a:xfrm>
            <a:off x="-17" y="2895660"/>
            <a:ext cx="12192000" cy="3976586"/>
          </a:xfrm>
          <a:prstGeom prst="rect">
            <a:avLst/>
          </a:prstGeom>
          <a:solidFill>
            <a:schemeClr val="lt1"/>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162" name="Google Shape;162;g310fd773917_0_391"/>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163" name="Google Shape;163;g310fd773917_0_391"/>
          <p:cNvPicPr preferRelativeResize="0"/>
          <p:nvPr/>
        </p:nvPicPr>
        <p:blipFill>
          <a:blip r:embed="rId3">
            <a:alphaModFix/>
          </a:blip>
          <a:stretch>
            <a:fillRect/>
          </a:stretch>
        </p:blipFill>
        <p:spPr>
          <a:xfrm>
            <a:off x="-17" y="0"/>
            <a:ext cx="12192029" cy="2895153"/>
          </a:xfrm>
          <a:prstGeom prst="rect">
            <a:avLst/>
          </a:prstGeom>
          <a:noFill/>
          <a:ln>
            <a:noFill/>
          </a:ln>
        </p:spPr>
      </p:pic>
      <p:pic>
        <p:nvPicPr>
          <p:cNvPr id="164" name="Google Shape;164;g310fd773917_0_391"/>
          <p:cNvPicPr preferRelativeResize="0"/>
          <p:nvPr/>
        </p:nvPicPr>
        <p:blipFill>
          <a:blip r:embed="rId4">
            <a:alphaModFix/>
          </a:blip>
          <a:stretch>
            <a:fillRect/>
          </a:stretch>
        </p:blipFill>
        <p:spPr>
          <a:xfrm>
            <a:off x="11472000" y="0"/>
            <a:ext cx="720000" cy="719889"/>
          </a:xfrm>
          <a:prstGeom prst="rect">
            <a:avLst/>
          </a:prstGeom>
          <a:noFill/>
          <a:ln>
            <a:noFill/>
          </a:ln>
        </p:spPr>
      </p:pic>
      <p:sp>
        <p:nvSpPr>
          <p:cNvPr id="165" name="Google Shape;165;g310fd773917_0_391"/>
          <p:cNvSpPr/>
          <p:nvPr/>
        </p:nvSpPr>
        <p:spPr>
          <a:xfrm>
            <a:off x="583400" y="801733"/>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166" name="Google Shape;166;g310fd773917_0_391"/>
          <p:cNvSpPr txBox="1">
            <a:spLocks noGrp="1"/>
          </p:cNvSpPr>
          <p:nvPr>
            <p:ph type="title"/>
          </p:nvPr>
        </p:nvSpPr>
        <p:spPr>
          <a:xfrm>
            <a:off x="415617" y="912135"/>
            <a:ext cx="10931800" cy="1672742"/>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40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67" name="Google Shape;167;g310fd773917_0_391"/>
          <p:cNvSpPr txBox="1">
            <a:spLocks noGrp="1"/>
          </p:cNvSpPr>
          <p:nvPr>
            <p:ph type="subTitle" idx="1"/>
          </p:nvPr>
        </p:nvSpPr>
        <p:spPr>
          <a:xfrm>
            <a:off x="908350" y="654230"/>
            <a:ext cx="10439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8" name="Google Shape;168;g310fd773917_0_391"/>
          <p:cNvSpPr txBox="1">
            <a:spLocks noGrp="1"/>
          </p:cNvSpPr>
          <p:nvPr>
            <p:ph type="title" idx="2"/>
          </p:nvPr>
        </p:nvSpPr>
        <p:spPr>
          <a:xfrm>
            <a:off x="415617" y="3561074"/>
            <a:ext cx="3616400" cy="574711"/>
          </a:xfrm>
          <a:prstGeom prst="rect">
            <a:avLst/>
          </a:prstGeom>
        </p:spPr>
        <p:txBody>
          <a:bodyPr spcFirstLastPara="1" wrap="square" lIns="182850" tIns="182850" rIns="182850" bIns="182850" anchor="b" anchorCtr="0">
            <a:normAutofit/>
          </a:bodyPr>
          <a:lstStyle>
            <a:lvl1pPr lvl="0">
              <a:spcBef>
                <a:spcPts val="0"/>
              </a:spcBef>
              <a:spcAft>
                <a:spcPts val="0"/>
              </a:spcAft>
              <a:buClr>
                <a:srgbClr val="212020"/>
              </a:buClr>
              <a:buSzPts val="3200"/>
              <a:buNone/>
              <a:defRPr sz="2133">
                <a:solidFill>
                  <a:srgbClr val="212020"/>
                </a:solidFill>
              </a:defRPr>
            </a:lvl1pPr>
            <a:lvl2pPr lvl="1">
              <a:spcBef>
                <a:spcPts val="0"/>
              </a:spcBef>
              <a:spcAft>
                <a:spcPts val="0"/>
              </a:spcAft>
              <a:buClr>
                <a:srgbClr val="212020"/>
              </a:buClr>
              <a:buSzPts val="5600"/>
              <a:buNone/>
              <a:defRPr>
                <a:solidFill>
                  <a:srgbClr val="212020"/>
                </a:solidFill>
              </a:defRPr>
            </a:lvl2pPr>
            <a:lvl3pPr lvl="2">
              <a:spcBef>
                <a:spcPts val="0"/>
              </a:spcBef>
              <a:spcAft>
                <a:spcPts val="0"/>
              </a:spcAft>
              <a:buClr>
                <a:srgbClr val="212020"/>
              </a:buClr>
              <a:buSzPts val="5600"/>
              <a:buNone/>
              <a:defRPr>
                <a:solidFill>
                  <a:srgbClr val="212020"/>
                </a:solidFill>
              </a:defRPr>
            </a:lvl3pPr>
            <a:lvl4pPr lvl="3">
              <a:spcBef>
                <a:spcPts val="0"/>
              </a:spcBef>
              <a:spcAft>
                <a:spcPts val="0"/>
              </a:spcAft>
              <a:buClr>
                <a:srgbClr val="212020"/>
              </a:buClr>
              <a:buSzPts val="5600"/>
              <a:buNone/>
              <a:defRPr>
                <a:solidFill>
                  <a:srgbClr val="212020"/>
                </a:solidFill>
              </a:defRPr>
            </a:lvl4pPr>
            <a:lvl5pPr lvl="4">
              <a:spcBef>
                <a:spcPts val="0"/>
              </a:spcBef>
              <a:spcAft>
                <a:spcPts val="0"/>
              </a:spcAft>
              <a:buClr>
                <a:srgbClr val="212020"/>
              </a:buClr>
              <a:buSzPts val="5600"/>
              <a:buNone/>
              <a:defRPr>
                <a:solidFill>
                  <a:srgbClr val="212020"/>
                </a:solidFill>
              </a:defRPr>
            </a:lvl5pPr>
            <a:lvl6pPr lvl="5">
              <a:spcBef>
                <a:spcPts val="0"/>
              </a:spcBef>
              <a:spcAft>
                <a:spcPts val="0"/>
              </a:spcAft>
              <a:buClr>
                <a:srgbClr val="212020"/>
              </a:buClr>
              <a:buSzPts val="5600"/>
              <a:buNone/>
              <a:defRPr>
                <a:solidFill>
                  <a:srgbClr val="212020"/>
                </a:solidFill>
              </a:defRPr>
            </a:lvl6pPr>
            <a:lvl7pPr lvl="6">
              <a:spcBef>
                <a:spcPts val="0"/>
              </a:spcBef>
              <a:spcAft>
                <a:spcPts val="0"/>
              </a:spcAft>
              <a:buClr>
                <a:srgbClr val="212020"/>
              </a:buClr>
              <a:buSzPts val="5600"/>
              <a:buNone/>
              <a:defRPr>
                <a:solidFill>
                  <a:srgbClr val="212020"/>
                </a:solidFill>
              </a:defRPr>
            </a:lvl7pPr>
            <a:lvl8pPr lvl="7">
              <a:spcBef>
                <a:spcPts val="0"/>
              </a:spcBef>
              <a:spcAft>
                <a:spcPts val="0"/>
              </a:spcAft>
              <a:buClr>
                <a:srgbClr val="212020"/>
              </a:buClr>
              <a:buSzPts val="5600"/>
              <a:buNone/>
              <a:defRPr>
                <a:solidFill>
                  <a:srgbClr val="212020"/>
                </a:solidFill>
              </a:defRPr>
            </a:lvl8pPr>
            <a:lvl9pPr lvl="8">
              <a:spcBef>
                <a:spcPts val="0"/>
              </a:spcBef>
              <a:spcAft>
                <a:spcPts val="0"/>
              </a:spcAft>
              <a:buClr>
                <a:srgbClr val="212020"/>
              </a:buClr>
              <a:buSzPts val="5600"/>
              <a:buNone/>
              <a:defRPr>
                <a:solidFill>
                  <a:srgbClr val="212020"/>
                </a:solidFill>
              </a:defRPr>
            </a:lvl9pPr>
          </a:lstStyle>
          <a:p>
            <a:endParaRPr/>
          </a:p>
        </p:txBody>
      </p:sp>
      <p:sp>
        <p:nvSpPr>
          <p:cNvPr id="169" name="Google Shape;169;g310fd773917_0_391"/>
          <p:cNvSpPr txBox="1">
            <a:spLocks noGrp="1"/>
          </p:cNvSpPr>
          <p:nvPr>
            <p:ph type="subTitle" idx="3"/>
          </p:nvPr>
        </p:nvSpPr>
        <p:spPr>
          <a:xfrm>
            <a:off x="415617" y="4034083"/>
            <a:ext cx="36164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70" name="Google Shape;170;g310fd773917_0_391"/>
          <p:cNvSpPr txBox="1">
            <a:spLocks noGrp="1"/>
          </p:cNvSpPr>
          <p:nvPr>
            <p:ph type="title" idx="4"/>
          </p:nvPr>
        </p:nvSpPr>
        <p:spPr>
          <a:xfrm>
            <a:off x="4287809" y="3561074"/>
            <a:ext cx="3616400" cy="574711"/>
          </a:xfrm>
          <a:prstGeom prst="rect">
            <a:avLst/>
          </a:prstGeom>
        </p:spPr>
        <p:txBody>
          <a:bodyPr spcFirstLastPara="1" wrap="square" lIns="182850" tIns="182850" rIns="182850" bIns="182850" anchor="b" anchorCtr="0">
            <a:normAutofit/>
          </a:bodyPr>
          <a:lstStyle>
            <a:lvl1pPr lvl="0">
              <a:spcBef>
                <a:spcPts val="0"/>
              </a:spcBef>
              <a:spcAft>
                <a:spcPts val="0"/>
              </a:spcAft>
              <a:buClr>
                <a:srgbClr val="212020"/>
              </a:buClr>
              <a:buSzPts val="3200"/>
              <a:buNone/>
              <a:defRPr sz="2133">
                <a:solidFill>
                  <a:srgbClr val="212020"/>
                </a:solidFill>
              </a:defRPr>
            </a:lvl1pPr>
            <a:lvl2pPr lvl="1">
              <a:spcBef>
                <a:spcPts val="0"/>
              </a:spcBef>
              <a:spcAft>
                <a:spcPts val="0"/>
              </a:spcAft>
              <a:buClr>
                <a:srgbClr val="212020"/>
              </a:buClr>
              <a:buSzPts val="5600"/>
              <a:buNone/>
              <a:defRPr>
                <a:solidFill>
                  <a:srgbClr val="212020"/>
                </a:solidFill>
              </a:defRPr>
            </a:lvl2pPr>
            <a:lvl3pPr lvl="2">
              <a:spcBef>
                <a:spcPts val="0"/>
              </a:spcBef>
              <a:spcAft>
                <a:spcPts val="0"/>
              </a:spcAft>
              <a:buClr>
                <a:srgbClr val="212020"/>
              </a:buClr>
              <a:buSzPts val="5600"/>
              <a:buNone/>
              <a:defRPr>
                <a:solidFill>
                  <a:srgbClr val="212020"/>
                </a:solidFill>
              </a:defRPr>
            </a:lvl3pPr>
            <a:lvl4pPr lvl="3">
              <a:spcBef>
                <a:spcPts val="0"/>
              </a:spcBef>
              <a:spcAft>
                <a:spcPts val="0"/>
              </a:spcAft>
              <a:buClr>
                <a:srgbClr val="212020"/>
              </a:buClr>
              <a:buSzPts val="5600"/>
              <a:buNone/>
              <a:defRPr>
                <a:solidFill>
                  <a:srgbClr val="212020"/>
                </a:solidFill>
              </a:defRPr>
            </a:lvl4pPr>
            <a:lvl5pPr lvl="4">
              <a:spcBef>
                <a:spcPts val="0"/>
              </a:spcBef>
              <a:spcAft>
                <a:spcPts val="0"/>
              </a:spcAft>
              <a:buClr>
                <a:srgbClr val="212020"/>
              </a:buClr>
              <a:buSzPts val="5600"/>
              <a:buNone/>
              <a:defRPr>
                <a:solidFill>
                  <a:srgbClr val="212020"/>
                </a:solidFill>
              </a:defRPr>
            </a:lvl5pPr>
            <a:lvl6pPr lvl="5">
              <a:spcBef>
                <a:spcPts val="0"/>
              </a:spcBef>
              <a:spcAft>
                <a:spcPts val="0"/>
              </a:spcAft>
              <a:buClr>
                <a:srgbClr val="212020"/>
              </a:buClr>
              <a:buSzPts val="5600"/>
              <a:buNone/>
              <a:defRPr>
                <a:solidFill>
                  <a:srgbClr val="212020"/>
                </a:solidFill>
              </a:defRPr>
            </a:lvl6pPr>
            <a:lvl7pPr lvl="6">
              <a:spcBef>
                <a:spcPts val="0"/>
              </a:spcBef>
              <a:spcAft>
                <a:spcPts val="0"/>
              </a:spcAft>
              <a:buClr>
                <a:srgbClr val="212020"/>
              </a:buClr>
              <a:buSzPts val="5600"/>
              <a:buNone/>
              <a:defRPr>
                <a:solidFill>
                  <a:srgbClr val="212020"/>
                </a:solidFill>
              </a:defRPr>
            </a:lvl7pPr>
            <a:lvl8pPr lvl="7">
              <a:spcBef>
                <a:spcPts val="0"/>
              </a:spcBef>
              <a:spcAft>
                <a:spcPts val="0"/>
              </a:spcAft>
              <a:buClr>
                <a:srgbClr val="212020"/>
              </a:buClr>
              <a:buSzPts val="5600"/>
              <a:buNone/>
              <a:defRPr>
                <a:solidFill>
                  <a:srgbClr val="212020"/>
                </a:solidFill>
              </a:defRPr>
            </a:lvl8pPr>
            <a:lvl9pPr lvl="8">
              <a:spcBef>
                <a:spcPts val="0"/>
              </a:spcBef>
              <a:spcAft>
                <a:spcPts val="0"/>
              </a:spcAft>
              <a:buClr>
                <a:srgbClr val="212020"/>
              </a:buClr>
              <a:buSzPts val="5600"/>
              <a:buNone/>
              <a:defRPr>
                <a:solidFill>
                  <a:srgbClr val="212020"/>
                </a:solidFill>
              </a:defRPr>
            </a:lvl9pPr>
          </a:lstStyle>
          <a:p>
            <a:endParaRPr/>
          </a:p>
        </p:txBody>
      </p:sp>
      <p:sp>
        <p:nvSpPr>
          <p:cNvPr id="171" name="Google Shape;171;g310fd773917_0_391"/>
          <p:cNvSpPr txBox="1">
            <a:spLocks noGrp="1"/>
          </p:cNvSpPr>
          <p:nvPr>
            <p:ph type="subTitle" idx="5"/>
          </p:nvPr>
        </p:nvSpPr>
        <p:spPr>
          <a:xfrm>
            <a:off x="4287809" y="4034083"/>
            <a:ext cx="36164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72" name="Google Shape;172;g310fd773917_0_391"/>
          <p:cNvSpPr txBox="1">
            <a:spLocks noGrp="1"/>
          </p:cNvSpPr>
          <p:nvPr>
            <p:ph type="title" idx="6"/>
          </p:nvPr>
        </p:nvSpPr>
        <p:spPr>
          <a:xfrm>
            <a:off x="8160009" y="3561074"/>
            <a:ext cx="3616400" cy="574711"/>
          </a:xfrm>
          <a:prstGeom prst="rect">
            <a:avLst/>
          </a:prstGeom>
        </p:spPr>
        <p:txBody>
          <a:bodyPr spcFirstLastPara="1" wrap="square" lIns="182850" tIns="182850" rIns="182850" bIns="182850" anchor="b" anchorCtr="0">
            <a:normAutofit/>
          </a:bodyPr>
          <a:lstStyle>
            <a:lvl1pPr lvl="0">
              <a:spcBef>
                <a:spcPts val="0"/>
              </a:spcBef>
              <a:spcAft>
                <a:spcPts val="0"/>
              </a:spcAft>
              <a:buClr>
                <a:srgbClr val="212020"/>
              </a:buClr>
              <a:buSzPts val="3200"/>
              <a:buNone/>
              <a:defRPr sz="2133">
                <a:solidFill>
                  <a:srgbClr val="212020"/>
                </a:solidFill>
              </a:defRPr>
            </a:lvl1pPr>
            <a:lvl2pPr lvl="1">
              <a:spcBef>
                <a:spcPts val="0"/>
              </a:spcBef>
              <a:spcAft>
                <a:spcPts val="0"/>
              </a:spcAft>
              <a:buClr>
                <a:srgbClr val="212020"/>
              </a:buClr>
              <a:buSzPts val="5600"/>
              <a:buNone/>
              <a:defRPr>
                <a:solidFill>
                  <a:srgbClr val="212020"/>
                </a:solidFill>
              </a:defRPr>
            </a:lvl2pPr>
            <a:lvl3pPr lvl="2">
              <a:spcBef>
                <a:spcPts val="0"/>
              </a:spcBef>
              <a:spcAft>
                <a:spcPts val="0"/>
              </a:spcAft>
              <a:buClr>
                <a:srgbClr val="212020"/>
              </a:buClr>
              <a:buSzPts val="5600"/>
              <a:buNone/>
              <a:defRPr>
                <a:solidFill>
                  <a:srgbClr val="212020"/>
                </a:solidFill>
              </a:defRPr>
            </a:lvl3pPr>
            <a:lvl4pPr lvl="3">
              <a:spcBef>
                <a:spcPts val="0"/>
              </a:spcBef>
              <a:spcAft>
                <a:spcPts val="0"/>
              </a:spcAft>
              <a:buClr>
                <a:srgbClr val="212020"/>
              </a:buClr>
              <a:buSzPts val="5600"/>
              <a:buNone/>
              <a:defRPr>
                <a:solidFill>
                  <a:srgbClr val="212020"/>
                </a:solidFill>
              </a:defRPr>
            </a:lvl4pPr>
            <a:lvl5pPr lvl="4">
              <a:spcBef>
                <a:spcPts val="0"/>
              </a:spcBef>
              <a:spcAft>
                <a:spcPts val="0"/>
              </a:spcAft>
              <a:buClr>
                <a:srgbClr val="212020"/>
              </a:buClr>
              <a:buSzPts val="5600"/>
              <a:buNone/>
              <a:defRPr>
                <a:solidFill>
                  <a:srgbClr val="212020"/>
                </a:solidFill>
              </a:defRPr>
            </a:lvl5pPr>
            <a:lvl6pPr lvl="5">
              <a:spcBef>
                <a:spcPts val="0"/>
              </a:spcBef>
              <a:spcAft>
                <a:spcPts val="0"/>
              </a:spcAft>
              <a:buClr>
                <a:srgbClr val="212020"/>
              </a:buClr>
              <a:buSzPts val="5600"/>
              <a:buNone/>
              <a:defRPr>
                <a:solidFill>
                  <a:srgbClr val="212020"/>
                </a:solidFill>
              </a:defRPr>
            </a:lvl6pPr>
            <a:lvl7pPr lvl="6">
              <a:spcBef>
                <a:spcPts val="0"/>
              </a:spcBef>
              <a:spcAft>
                <a:spcPts val="0"/>
              </a:spcAft>
              <a:buClr>
                <a:srgbClr val="212020"/>
              </a:buClr>
              <a:buSzPts val="5600"/>
              <a:buNone/>
              <a:defRPr>
                <a:solidFill>
                  <a:srgbClr val="212020"/>
                </a:solidFill>
              </a:defRPr>
            </a:lvl7pPr>
            <a:lvl8pPr lvl="7">
              <a:spcBef>
                <a:spcPts val="0"/>
              </a:spcBef>
              <a:spcAft>
                <a:spcPts val="0"/>
              </a:spcAft>
              <a:buClr>
                <a:srgbClr val="212020"/>
              </a:buClr>
              <a:buSzPts val="5600"/>
              <a:buNone/>
              <a:defRPr>
                <a:solidFill>
                  <a:srgbClr val="212020"/>
                </a:solidFill>
              </a:defRPr>
            </a:lvl8pPr>
            <a:lvl9pPr lvl="8">
              <a:spcBef>
                <a:spcPts val="0"/>
              </a:spcBef>
              <a:spcAft>
                <a:spcPts val="0"/>
              </a:spcAft>
              <a:buClr>
                <a:srgbClr val="212020"/>
              </a:buClr>
              <a:buSzPts val="5600"/>
              <a:buNone/>
              <a:defRPr>
                <a:solidFill>
                  <a:srgbClr val="212020"/>
                </a:solidFill>
              </a:defRPr>
            </a:lvl9pPr>
          </a:lstStyle>
          <a:p>
            <a:endParaRPr/>
          </a:p>
        </p:txBody>
      </p:sp>
      <p:sp>
        <p:nvSpPr>
          <p:cNvPr id="173" name="Google Shape;173;g310fd773917_0_391"/>
          <p:cNvSpPr txBox="1">
            <a:spLocks noGrp="1"/>
          </p:cNvSpPr>
          <p:nvPr>
            <p:ph type="subTitle" idx="7"/>
          </p:nvPr>
        </p:nvSpPr>
        <p:spPr>
          <a:xfrm>
            <a:off x="8160009" y="4034083"/>
            <a:ext cx="36164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Tree>
    <p:extLst>
      <p:ext uri="{BB962C8B-B14F-4D97-AF65-F5344CB8AC3E}">
        <p14:creationId xmlns:p14="http://schemas.microsoft.com/office/powerpoint/2010/main" val="3455015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inimal - 2 Rows">
  <p:cSld name="Minimal - 2 Rows">
    <p:bg>
      <p:bgPr>
        <a:blipFill>
          <a:blip r:embed="rId2">
            <a:alphaModFix/>
          </a:blip>
          <a:stretch>
            <a:fillRect/>
          </a:stretch>
        </a:blipFill>
        <a:effectLst/>
      </p:bgPr>
    </p:bg>
    <p:spTree>
      <p:nvGrpSpPr>
        <p:cNvPr id="1" name="Shape 174"/>
        <p:cNvGrpSpPr/>
        <p:nvPr/>
      </p:nvGrpSpPr>
      <p:grpSpPr>
        <a:xfrm>
          <a:off x="0" y="0"/>
          <a:ext cx="0" cy="0"/>
          <a:chOff x="0" y="0"/>
          <a:chExt cx="0" cy="0"/>
        </a:xfrm>
      </p:grpSpPr>
      <p:pic>
        <p:nvPicPr>
          <p:cNvPr id="175" name="Google Shape;175;g310fd773917_0_405"/>
          <p:cNvPicPr preferRelativeResize="0"/>
          <p:nvPr/>
        </p:nvPicPr>
        <p:blipFill rotWithShape="1">
          <a:blip r:embed="rId3">
            <a:alphaModFix/>
          </a:blip>
          <a:srcRect/>
          <a:stretch/>
        </p:blipFill>
        <p:spPr>
          <a:xfrm>
            <a:off x="-50831" y="-14067"/>
            <a:ext cx="6096031" cy="6856975"/>
          </a:xfrm>
          <a:prstGeom prst="rect">
            <a:avLst/>
          </a:prstGeom>
          <a:noFill/>
          <a:ln>
            <a:noFill/>
          </a:ln>
        </p:spPr>
      </p:pic>
      <p:sp>
        <p:nvSpPr>
          <p:cNvPr id="176" name="Google Shape;176;g310fd773917_0_405"/>
          <p:cNvSpPr/>
          <p:nvPr/>
        </p:nvSpPr>
        <p:spPr>
          <a:xfrm>
            <a:off x="6039683" y="-28150"/>
            <a:ext cx="6180400" cy="6886337"/>
          </a:xfrm>
          <a:prstGeom prst="rect">
            <a:avLst/>
          </a:prstGeom>
          <a:solidFill>
            <a:schemeClr val="lt1"/>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177" name="Google Shape;177;g310fd773917_0_405"/>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178" name="Google Shape;178;g310fd773917_0_405"/>
          <p:cNvPicPr preferRelativeResize="0"/>
          <p:nvPr/>
        </p:nvPicPr>
        <p:blipFill>
          <a:blip r:embed="rId4">
            <a:alphaModFix/>
          </a:blip>
          <a:stretch>
            <a:fillRect/>
          </a:stretch>
        </p:blipFill>
        <p:spPr>
          <a:xfrm>
            <a:off x="11472000" y="0"/>
            <a:ext cx="720000" cy="719889"/>
          </a:xfrm>
          <a:prstGeom prst="rect">
            <a:avLst/>
          </a:prstGeom>
          <a:noFill/>
          <a:ln>
            <a:noFill/>
          </a:ln>
        </p:spPr>
      </p:pic>
      <p:sp>
        <p:nvSpPr>
          <p:cNvPr id="179" name="Google Shape;179;g310fd773917_0_405"/>
          <p:cNvSpPr/>
          <p:nvPr/>
        </p:nvSpPr>
        <p:spPr>
          <a:xfrm>
            <a:off x="534783" y="1384412"/>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180" name="Google Shape;180;g310fd773917_0_405"/>
          <p:cNvSpPr txBox="1">
            <a:spLocks noGrp="1"/>
          </p:cNvSpPr>
          <p:nvPr>
            <p:ph type="title"/>
          </p:nvPr>
        </p:nvSpPr>
        <p:spPr>
          <a:xfrm>
            <a:off x="367000" y="1494814"/>
            <a:ext cx="5320800" cy="4939238"/>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40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81" name="Google Shape;181;g310fd773917_0_405"/>
          <p:cNvSpPr txBox="1">
            <a:spLocks noGrp="1"/>
          </p:cNvSpPr>
          <p:nvPr>
            <p:ph type="subTitle" idx="1"/>
          </p:nvPr>
        </p:nvSpPr>
        <p:spPr>
          <a:xfrm>
            <a:off x="859733" y="1236909"/>
            <a:ext cx="46596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2" name="Google Shape;182;g310fd773917_0_405"/>
          <p:cNvSpPr txBox="1">
            <a:spLocks noGrp="1"/>
          </p:cNvSpPr>
          <p:nvPr>
            <p:ph type="subTitle" idx="2"/>
          </p:nvPr>
        </p:nvSpPr>
        <p:spPr>
          <a:xfrm>
            <a:off x="6876000" y="1611283"/>
            <a:ext cx="4467200" cy="1672742"/>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83" name="Google Shape;183;g310fd773917_0_405"/>
          <p:cNvSpPr txBox="1">
            <a:spLocks noGrp="1"/>
          </p:cNvSpPr>
          <p:nvPr>
            <p:ph type="subTitle" idx="3"/>
          </p:nvPr>
        </p:nvSpPr>
        <p:spPr>
          <a:xfrm>
            <a:off x="6876000" y="1166407"/>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184" name="Google Shape;184;g310fd773917_0_405"/>
          <p:cNvSpPr txBox="1">
            <a:spLocks noGrp="1"/>
          </p:cNvSpPr>
          <p:nvPr>
            <p:ph type="subTitle" idx="4"/>
          </p:nvPr>
        </p:nvSpPr>
        <p:spPr>
          <a:xfrm>
            <a:off x="6876000" y="4097717"/>
            <a:ext cx="4467200" cy="1672742"/>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85" name="Google Shape;185;g310fd773917_0_405"/>
          <p:cNvSpPr txBox="1">
            <a:spLocks noGrp="1"/>
          </p:cNvSpPr>
          <p:nvPr>
            <p:ph type="subTitle" idx="5"/>
          </p:nvPr>
        </p:nvSpPr>
        <p:spPr>
          <a:xfrm>
            <a:off x="6876000" y="3652842"/>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Tree>
    <p:extLst>
      <p:ext uri="{BB962C8B-B14F-4D97-AF65-F5344CB8AC3E}">
        <p14:creationId xmlns:p14="http://schemas.microsoft.com/office/powerpoint/2010/main" val="30288159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inimal - Quote">
  <p:cSld name="Minimal - Quote">
    <p:bg>
      <p:bgPr>
        <a:solidFill>
          <a:srgbClr val="1C395C"/>
        </a:solidFill>
        <a:effectLst/>
      </p:bgPr>
    </p:bg>
    <p:spTree>
      <p:nvGrpSpPr>
        <p:cNvPr id="1" name="Shape 186"/>
        <p:cNvGrpSpPr/>
        <p:nvPr/>
      </p:nvGrpSpPr>
      <p:grpSpPr>
        <a:xfrm>
          <a:off x="0" y="0"/>
          <a:ext cx="0" cy="0"/>
          <a:chOff x="0" y="0"/>
          <a:chExt cx="0" cy="0"/>
        </a:xfrm>
      </p:grpSpPr>
      <p:sp>
        <p:nvSpPr>
          <p:cNvPr id="187" name="Google Shape;187;g310fd773917_0_417"/>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188" name="Google Shape;188;g310fd773917_0_417"/>
          <p:cNvPicPr preferRelativeResize="0"/>
          <p:nvPr/>
        </p:nvPicPr>
        <p:blipFill>
          <a:blip r:embed="rId2">
            <a:alphaModFix/>
          </a:blip>
          <a:stretch>
            <a:fillRect/>
          </a:stretch>
        </p:blipFill>
        <p:spPr>
          <a:xfrm>
            <a:off x="11472000" y="0"/>
            <a:ext cx="720000" cy="719889"/>
          </a:xfrm>
          <a:prstGeom prst="rect">
            <a:avLst/>
          </a:prstGeom>
          <a:noFill/>
          <a:ln>
            <a:noFill/>
          </a:ln>
        </p:spPr>
      </p:pic>
      <p:pic>
        <p:nvPicPr>
          <p:cNvPr id="189" name="Google Shape;189;g310fd773917_0_417"/>
          <p:cNvPicPr preferRelativeResize="0"/>
          <p:nvPr/>
        </p:nvPicPr>
        <p:blipFill>
          <a:blip r:embed="rId3">
            <a:alphaModFix/>
          </a:blip>
          <a:stretch>
            <a:fillRect/>
          </a:stretch>
        </p:blipFill>
        <p:spPr>
          <a:xfrm>
            <a:off x="0" y="0"/>
            <a:ext cx="1193800" cy="952353"/>
          </a:xfrm>
          <a:prstGeom prst="rect">
            <a:avLst/>
          </a:prstGeom>
          <a:noFill/>
          <a:ln>
            <a:noFill/>
          </a:ln>
        </p:spPr>
      </p:pic>
      <p:pic>
        <p:nvPicPr>
          <p:cNvPr id="190" name="Google Shape;190;g310fd773917_0_417"/>
          <p:cNvPicPr preferRelativeResize="0"/>
          <p:nvPr/>
        </p:nvPicPr>
        <p:blipFill>
          <a:blip r:embed="rId4">
            <a:alphaModFix/>
          </a:blip>
          <a:stretch>
            <a:fillRect/>
          </a:stretch>
        </p:blipFill>
        <p:spPr>
          <a:xfrm>
            <a:off x="11049000" y="5956423"/>
            <a:ext cx="1193800" cy="952353"/>
          </a:xfrm>
          <a:prstGeom prst="rect">
            <a:avLst/>
          </a:prstGeom>
          <a:noFill/>
          <a:ln>
            <a:noFill/>
          </a:ln>
        </p:spPr>
      </p:pic>
      <p:sp>
        <p:nvSpPr>
          <p:cNvPr id="191" name="Google Shape;191;g310fd773917_0_417"/>
          <p:cNvSpPr txBox="1">
            <a:spLocks noGrp="1"/>
          </p:cNvSpPr>
          <p:nvPr>
            <p:ph type="title"/>
          </p:nvPr>
        </p:nvSpPr>
        <p:spPr>
          <a:xfrm>
            <a:off x="795900" y="959420"/>
            <a:ext cx="10600200" cy="4939238"/>
          </a:xfrm>
          <a:prstGeom prst="rect">
            <a:avLst/>
          </a:prstGeom>
        </p:spPr>
        <p:txBody>
          <a:bodyPr spcFirstLastPara="1" wrap="square" lIns="182850" tIns="182850" rIns="182850" bIns="182850" anchor="ctr" anchorCtr="0">
            <a:normAutofit/>
          </a:bodyPr>
          <a:lstStyle>
            <a:lvl1pPr lvl="0" algn="ctr">
              <a:spcBef>
                <a:spcPts val="0"/>
              </a:spcBef>
              <a:spcAft>
                <a:spcPts val="0"/>
              </a:spcAft>
              <a:buSzPts val="5000"/>
              <a:buNone/>
              <a:defRPr sz="3333"/>
            </a:lvl1pPr>
            <a:lvl2pPr lvl="1" algn="ctr">
              <a:spcBef>
                <a:spcPts val="0"/>
              </a:spcBef>
              <a:spcAft>
                <a:spcPts val="0"/>
              </a:spcAft>
              <a:buSzPts val="5000"/>
              <a:buNone/>
              <a:defRPr sz="3333"/>
            </a:lvl2pPr>
            <a:lvl3pPr lvl="2" algn="ctr">
              <a:spcBef>
                <a:spcPts val="0"/>
              </a:spcBef>
              <a:spcAft>
                <a:spcPts val="0"/>
              </a:spcAft>
              <a:buSzPts val="5000"/>
              <a:buNone/>
              <a:defRPr sz="3333"/>
            </a:lvl3pPr>
            <a:lvl4pPr lvl="3" algn="ctr">
              <a:spcBef>
                <a:spcPts val="0"/>
              </a:spcBef>
              <a:spcAft>
                <a:spcPts val="0"/>
              </a:spcAft>
              <a:buSzPts val="5000"/>
              <a:buNone/>
              <a:defRPr sz="3333"/>
            </a:lvl4pPr>
            <a:lvl5pPr lvl="4" algn="ctr">
              <a:spcBef>
                <a:spcPts val="0"/>
              </a:spcBef>
              <a:spcAft>
                <a:spcPts val="0"/>
              </a:spcAft>
              <a:buSzPts val="5000"/>
              <a:buNone/>
              <a:defRPr sz="3333"/>
            </a:lvl5pPr>
            <a:lvl6pPr lvl="5" algn="ctr">
              <a:spcBef>
                <a:spcPts val="0"/>
              </a:spcBef>
              <a:spcAft>
                <a:spcPts val="0"/>
              </a:spcAft>
              <a:buSzPts val="5000"/>
              <a:buNone/>
              <a:defRPr sz="3333"/>
            </a:lvl6pPr>
            <a:lvl7pPr lvl="6" algn="ctr">
              <a:spcBef>
                <a:spcPts val="0"/>
              </a:spcBef>
              <a:spcAft>
                <a:spcPts val="0"/>
              </a:spcAft>
              <a:buSzPts val="5000"/>
              <a:buNone/>
              <a:defRPr sz="3333"/>
            </a:lvl7pPr>
            <a:lvl8pPr lvl="7" algn="ctr">
              <a:spcBef>
                <a:spcPts val="0"/>
              </a:spcBef>
              <a:spcAft>
                <a:spcPts val="0"/>
              </a:spcAft>
              <a:buSzPts val="5000"/>
              <a:buNone/>
              <a:defRPr sz="3333"/>
            </a:lvl8pPr>
            <a:lvl9pPr lvl="8" algn="ctr">
              <a:spcBef>
                <a:spcPts val="0"/>
              </a:spcBef>
              <a:spcAft>
                <a:spcPts val="0"/>
              </a:spcAft>
              <a:buSzPts val="5000"/>
              <a:buNone/>
              <a:defRPr sz="3333"/>
            </a:lvl9pPr>
          </a:lstStyle>
          <a:p>
            <a:endParaRPr/>
          </a:p>
        </p:txBody>
      </p:sp>
    </p:spTree>
    <p:extLst>
      <p:ext uri="{BB962C8B-B14F-4D97-AF65-F5344CB8AC3E}">
        <p14:creationId xmlns:p14="http://schemas.microsoft.com/office/powerpoint/2010/main" val="2873730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inimal - Title/Text">
  <p:cSld name="Minimal - Title/Text">
    <p:bg>
      <p:bgPr>
        <a:solidFill>
          <a:schemeClr val="lt1"/>
        </a:solidFill>
        <a:effectLst/>
      </p:bgPr>
    </p:bg>
    <p:spTree>
      <p:nvGrpSpPr>
        <p:cNvPr id="1" name="Shape 192"/>
        <p:cNvGrpSpPr/>
        <p:nvPr/>
      </p:nvGrpSpPr>
      <p:grpSpPr>
        <a:xfrm>
          <a:off x="0" y="0"/>
          <a:ext cx="0" cy="0"/>
          <a:chOff x="0" y="0"/>
          <a:chExt cx="0" cy="0"/>
        </a:xfrm>
      </p:grpSpPr>
      <p:sp>
        <p:nvSpPr>
          <p:cNvPr id="193" name="Google Shape;193;g310fd773917_0_423"/>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
        <p:nvSpPr>
          <p:cNvPr id="194" name="Google Shape;194;g310fd773917_0_423"/>
          <p:cNvSpPr/>
          <p:nvPr/>
        </p:nvSpPr>
        <p:spPr>
          <a:xfrm>
            <a:off x="-50800" y="-24001"/>
            <a:ext cx="6096000" cy="6960126"/>
          </a:xfrm>
          <a:prstGeom prst="rect">
            <a:avLst/>
          </a:prstGeom>
          <a:solidFill>
            <a:srgbClr val="1C395C"/>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pic>
        <p:nvPicPr>
          <p:cNvPr id="195" name="Google Shape;195;g310fd773917_0_423"/>
          <p:cNvPicPr preferRelativeResize="0"/>
          <p:nvPr/>
        </p:nvPicPr>
        <p:blipFill>
          <a:blip r:embed="rId2">
            <a:alphaModFix/>
          </a:blip>
          <a:stretch>
            <a:fillRect/>
          </a:stretch>
        </p:blipFill>
        <p:spPr>
          <a:xfrm>
            <a:off x="11472000" y="0"/>
            <a:ext cx="720000" cy="719889"/>
          </a:xfrm>
          <a:prstGeom prst="rect">
            <a:avLst/>
          </a:prstGeom>
          <a:noFill/>
          <a:ln>
            <a:noFill/>
          </a:ln>
        </p:spPr>
      </p:pic>
      <p:sp>
        <p:nvSpPr>
          <p:cNvPr id="196" name="Google Shape;196;g310fd773917_0_423"/>
          <p:cNvSpPr/>
          <p:nvPr/>
        </p:nvSpPr>
        <p:spPr>
          <a:xfrm>
            <a:off x="534783" y="255048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197" name="Google Shape;197;g310fd773917_0_423"/>
          <p:cNvSpPr txBox="1">
            <a:spLocks noGrp="1"/>
          </p:cNvSpPr>
          <p:nvPr>
            <p:ph type="title"/>
          </p:nvPr>
        </p:nvSpPr>
        <p:spPr>
          <a:xfrm>
            <a:off x="367000" y="2660888"/>
            <a:ext cx="5320800" cy="2489416"/>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40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98" name="Google Shape;198;g310fd773917_0_423"/>
          <p:cNvSpPr txBox="1">
            <a:spLocks noGrp="1"/>
          </p:cNvSpPr>
          <p:nvPr>
            <p:ph type="subTitle" idx="1"/>
          </p:nvPr>
        </p:nvSpPr>
        <p:spPr>
          <a:xfrm>
            <a:off x="859733" y="2402983"/>
            <a:ext cx="46596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9" name="Google Shape;199;g310fd773917_0_423"/>
          <p:cNvSpPr txBox="1">
            <a:spLocks noGrp="1"/>
          </p:cNvSpPr>
          <p:nvPr>
            <p:ph type="title" idx="2"/>
          </p:nvPr>
        </p:nvSpPr>
        <p:spPr>
          <a:xfrm>
            <a:off x="6832950" y="2913127"/>
            <a:ext cx="4639000" cy="1211213"/>
          </a:xfrm>
          <a:prstGeom prst="rect">
            <a:avLst/>
          </a:prstGeom>
        </p:spPr>
        <p:txBody>
          <a:bodyPr spcFirstLastPara="1" wrap="square" lIns="182850" tIns="182850" rIns="182850" bIns="182850" anchor="b" anchorCtr="0">
            <a:normAutofit/>
          </a:bodyPr>
          <a:lstStyle>
            <a:lvl1pPr lvl="0">
              <a:spcBef>
                <a:spcPts val="0"/>
              </a:spcBef>
              <a:spcAft>
                <a:spcPts val="0"/>
              </a:spcAft>
              <a:buClr>
                <a:srgbClr val="1C395C"/>
              </a:buClr>
              <a:buSzPts val="5000"/>
              <a:buNone/>
              <a:defRPr sz="3333">
                <a:solidFill>
                  <a:srgbClr val="1C395C"/>
                </a:solidFill>
              </a:defRPr>
            </a:lvl1pPr>
            <a:lvl2pPr lvl="1">
              <a:spcBef>
                <a:spcPts val="0"/>
              </a:spcBef>
              <a:spcAft>
                <a:spcPts val="0"/>
              </a:spcAft>
              <a:buClr>
                <a:srgbClr val="1C395C"/>
              </a:buClr>
              <a:buSzPts val="5600"/>
              <a:buNone/>
              <a:defRPr>
                <a:solidFill>
                  <a:srgbClr val="1C395C"/>
                </a:solidFill>
              </a:defRPr>
            </a:lvl2pPr>
            <a:lvl3pPr lvl="2">
              <a:spcBef>
                <a:spcPts val="0"/>
              </a:spcBef>
              <a:spcAft>
                <a:spcPts val="0"/>
              </a:spcAft>
              <a:buClr>
                <a:srgbClr val="1C395C"/>
              </a:buClr>
              <a:buSzPts val="5600"/>
              <a:buNone/>
              <a:defRPr>
                <a:solidFill>
                  <a:srgbClr val="1C395C"/>
                </a:solidFill>
              </a:defRPr>
            </a:lvl3pPr>
            <a:lvl4pPr lvl="3">
              <a:spcBef>
                <a:spcPts val="0"/>
              </a:spcBef>
              <a:spcAft>
                <a:spcPts val="0"/>
              </a:spcAft>
              <a:buClr>
                <a:srgbClr val="1C395C"/>
              </a:buClr>
              <a:buSzPts val="5600"/>
              <a:buNone/>
              <a:defRPr>
                <a:solidFill>
                  <a:srgbClr val="1C395C"/>
                </a:solidFill>
              </a:defRPr>
            </a:lvl4pPr>
            <a:lvl5pPr lvl="4">
              <a:spcBef>
                <a:spcPts val="0"/>
              </a:spcBef>
              <a:spcAft>
                <a:spcPts val="0"/>
              </a:spcAft>
              <a:buClr>
                <a:srgbClr val="1C395C"/>
              </a:buClr>
              <a:buSzPts val="5600"/>
              <a:buNone/>
              <a:defRPr>
                <a:solidFill>
                  <a:srgbClr val="1C395C"/>
                </a:solidFill>
              </a:defRPr>
            </a:lvl5pPr>
            <a:lvl6pPr lvl="5">
              <a:spcBef>
                <a:spcPts val="0"/>
              </a:spcBef>
              <a:spcAft>
                <a:spcPts val="0"/>
              </a:spcAft>
              <a:buClr>
                <a:srgbClr val="1C395C"/>
              </a:buClr>
              <a:buSzPts val="5600"/>
              <a:buNone/>
              <a:defRPr>
                <a:solidFill>
                  <a:srgbClr val="1C395C"/>
                </a:solidFill>
              </a:defRPr>
            </a:lvl6pPr>
            <a:lvl7pPr lvl="6">
              <a:spcBef>
                <a:spcPts val="0"/>
              </a:spcBef>
              <a:spcAft>
                <a:spcPts val="0"/>
              </a:spcAft>
              <a:buClr>
                <a:srgbClr val="1C395C"/>
              </a:buClr>
              <a:buSzPts val="5600"/>
              <a:buNone/>
              <a:defRPr>
                <a:solidFill>
                  <a:srgbClr val="1C395C"/>
                </a:solidFill>
              </a:defRPr>
            </a:lvl7pPr>
            <a:lvl8pPr lvl="7">
              <a:spcBef>
                <a:spcPts val="0"/>
              </a:spcBef>
              <a:spcAft>
                <a:spcPts val="0"/>
              </a:spcAft>
              <a:buClr>
                <a:srgbClr val="1C395C"/>
              </a:buClr>
              <a:buSzPts val="5600"/>
              <a:buNone/>
              <a:defRPr>
                <a:solidFill>
                  <a:srgbClr val="1C395C"/>
                </a:solidFill>
              </a:defRPr>
            </a:lvl8pPr>
            <a:lvl9pPr lvl="8">
              <a:spcBef>
                <a:spcPts val="0"/>
              </a:spcBef>
              <a:spcAft>
                <a:spcPts val="0"/>
              </a:spcAft>
              <a:buClr>
                <a:srgbClr val="1C395C"/>
              </a:buClr>
              <a:buSzPts val="5600"/>
              <a:buNone/>
              <a:defRPr>
                <a:solidFill>
                  <a:srgbClr val="1C395C"/>
                </a:solidFill>
              </a:defRPr>
            </a:lvl9pPr>
          </a:lstStyle>
          <a:p>
            <a:endParaRPr/>
          </a:p>
        </p:txBody>
      </p:sp>
      <p:sp>
        <p:nvSpPr>
          <p:cNvPr id="200" name="Google Shape;200;g310fd773917_0_423"/>
          <p:cNvSpPr txBox="1">
            <a:spLocks noGrp="1"/>
          </p:cNvSpPr>
          <p:nvPr>
            <p:ph type="subTitle" idx="3"/>
          </p:nvPr>
        </p:nvSpPr>
        <p:spPr>
          <a:xfrm>
            <a:off x="6832950" y="4142302"/>
            <a:ext cx="4740600" cy="1278003"/>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1800"/>
              <a:buNone/>
              <a:defRPr sz="1200"/>
            </a:lvl2pPr>
            <a:lvl3pPr lvl="2">
              <a:spcBef>
                <a:spcPts val="0"/>
              </a:spcBef>
              <a:spcAft>
                <a:spcPts val="0"/>
              </a:spcAft>
              <a:buSzPts val="1800"/>
              <a:buNone/>
              <a:defRPr sz="1200"/>
            </a:lvl3pPr>
            <a:lvl4pPr lvl="3">
              <a:spcBef>
                <a:spcPts val="0"/>
              </a:spcBef>
              <a:spcAft>
                <a:spcPts val="0"/>
              </a:spcAft>
              <a:buSzPts val="1800"/>
              <a:buNone/>
              <a:defRPr sz="1200"/>
            </a:lvl4pPr>
            <a:lvl5pPr lvl="4">
              <a:spcBef>
                <a:spcPts val="0"/>
              </a:spcBef>
              <a:spcAft>
                <a:spcPts val="0"/>
              </a:spcAft>
              <a:buSzPts val="1800"/>
              <a:buNone/>
              <a:defRPr sz="1200"/>
            </a:lvl5pPr>
            <a:lvl6pPr lvl="5">
              <a:spcBef>
                <a:spcPts val="0"/>
              </a:spcBef>
              <a:spcAft>
                <a:spcPts val="0"/>
              </a:spcAft>
              <a:buSzPts val="1800"/>
              <a:buNone/>
              <a:defRPr sz="1200"/>
            </a:lvl6pPr>
            <a:lvl7pPr lvl="6">
              <a:spcBef>
                <a:spcPts val="0"/>
              </a:spcBef>
              <a:spcAft>
                <a:spcPts val="0"/>
              </a:spcAft>
              <a:buSzPts val="1800"/>
              <a:buNone/>
              <a:defRPr sz="1200"/>
            </a:lvl7pPr>
            <a:lvl8pPr lvl="7">
              <a:spcBef>
                <a:spcPts val="0"/>
              </a:spcBef>
              <a:spcAft>
                <a:spcPts val="0"/>
              </a:spcAft>
              <a:buSzPts val="1800"/>
              <a:buNone/>
              <a:defRPr sz="1200"/>
            </a:lvl8pPr>
            <a:lvl9pPr lvl="8">
              <a:spcBef>
                <a:spcPts val="0"/>
              </a:spcBef>
              <a:spcAft>
                <a:spcPts val="0"/>
              </a:spcAft>
              <a:buSzPts val="1800"/>
              <a:buNone/>
              <a:defRPr sz="1200"/>
            </a:lvl9pPr>
          </a:lstStyle>
          <a:p>
            <a:endParaRPr/>
          </a:p>
        </p:txBody>
      </p:sp>
    </p:spTree>
    <p:extLst>
      <p:ext uri="{BB962C8B-B14F-4D97-AF65-F5344CB8AC3E}">
        <p14:creationId xmlns:p14="http://schemas.microsoft.com/office/powerpoint/2010/main" val="3270627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inimal - Title/Long-Text">
  <p:cSld name="Minimal - Title/Long-Text">
    <p:spTree>
      <p:nvGrpSpPr>
        <p:cNvPr id="1" name="Shape 201"/>
        <p:cNvGrpSpPr/>
        <p:nvPr/>
      </p:nvGrpSpPr>
      <p:grpSpPr>
        <a:xfrm>
          <a:off x="0" y="0"/>
          <a:ext cx="0" cy="0"/>
          <a:chOff x="0" y="0"/>
          <a:chExt cx="0" cy="0"/>
        </a:xfrm>
      </p:grpSpPr>
      <p:sp>
        <p:nvSpPr>
          <p:cNvPr id="202" name="Google Shape;202;g310fd773917_0_432"/>
          <p:cNvSpPr/>
          <p:nvPr/>
        </p:nvSpPr>
        <p:spPr>
          <a:xfrm>
            <a:off x="-225250" y="-24001"/>
            <a:ext cx="4005200" cy="6960126"/>
          </a:xfrm>
          <a:prstGeom prst="rect">
            <a:avLst/>
          </a:prstGeom>
          <a:solidFill>
            <a:srgbClr val="1C395C"/>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203" name="Google Shape;203;g310fd773917_0_432"/>
          <p:cNvSpPr/>
          <p:nvPr/>
        </p:nvSpPr>
        <p:spPr>
          <a:xfrm>
            <a:off x="532600" y="159447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204" name="Google Shape;204;g310fd773917_0_432"/>
          <p:cNvSpPr txBox="1">
            <a:spLocks noGrp="1"/>
          </p:cNvSpPr>
          <p:nvPr>
            <p:ph type="title"/>
          </p:nvPr>
        </p:nvSpPr>
        <p:spPr>
          <a:xfrm>
            <a:off x="380200" y="1782480"/>
            <a:ext cx="28158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5000"/>
              <a:buNone/>
              <a:defRPr sz="3333"/>
            </a:lvl1pPr>
            <a:lvl2pPr lvl="1">
              <a:spcBef>
                <a:spcPts val="0"/>
              </a:spcBef>
              <a:spcAft>
                <a:spcPts val="0"/>
              </a:spcAft>
              <a:buSzPts val="5000"/>
              <a:buNone/>
              <a:defRPr sz="3333"/>
            </a:lvl2pPr>
            <a:lvl3pPr lvl="2">
              <a:spcBef>
                <a:spcPts val="0"/>
              </a:spcBef>
              <a:spcAft>
                <a:spcPts val="0"/>
              </a:spcAft>
              <a:buSzPts val="5000"/>
              <a:buNone/>
              <a:defRPr sz="3333"/>
            </a:lvl3pPr>
            <a:lvl4pPr lvl="3">
              <a:spcBef>
                <a:spcPts val="0"/>
              </a:spcBef>
              <a:spcAft>
                <a:spcPts val="0"/>
              </a:spcAft>
              <a:buSzPts val="5000"/>
              <a:buNone/>
              <a:defRPr sz="3333"/>
            </a:lvl4pPr>
            <a:lvl5pPr lvl="4">
              <a:spcBef>
                <a:spcPts val="0"/>
              </a:spcBef>
              <a:spcAft>
                <a:spcPts val="0"/>
              </a:spcAft>
              <a:buSzPts val="5000"/>
              <a:buNone/>
              <a:defRPr sz="3333"/>
            </a:lvl5pPr>
            <a:lvl6pPr lvl="5">
              <a:spcBef>
                <a:spcPts val="0"/>
              </a:spcBef>
              <a:spcAft>
                <a:spcPts val="0"/>
              </a:spcAft>
              <a:buSzPts val="5000"/>
              <a:buNone/>
              <a:defRPr sz="3333"/>
            </a:lvl6pPr>
            <a:lvl7pPr lvl="6">
              <a:spcBef>
                <a:spcPts val="0"/>
              </a:spcBef>
              <a:spcAft>
                <a:spcPts val="0"/>
              </a:spcAft>
              <a:buSzPts val="5000"/>
              <a:buNone/>
              <a:defRPr sz="3333"/>
            </a:lvl7pPr>
            <a:lvl8pPr lvl="7">
              <a:spcBef>
                <a:spcPts val="0"/>
              </a:spcBef>
              <a:spcAft>
                <a:spcPts val="0"/>
              </a:spcAft>
              <a:buSzPts val="5000"/>
              <a:buNone/>
              <a:defRPr sz="3333"/>
            </a:lvl8pPr>
            <a:lvl9pPr lvl="8">
              <a:spcBef>
                <a:spcPts val="0"/>
              </a:spcBef>
              <a:spcAft>
                <a:spcPts val="0"/>
              </a:spcAft>
              <a:buSzPts val="5000"/>
              <a:buNone/>
              <a:defRPr sz="3333"/>
            </a:lvl9pPr>
          </a:lstStyle>
          <a:p>
            <a:endParaRPr/>
          </a:p>
        </p:txBody>
      </p:sp>
      <p:sp>
        <p:nvSpPr>
          <p:cNvPr id="205" name="Google Shape;205;g310fd773917_0_432"/>
          <p:cNvSpPr txBox="1">
            <a:spLocks noGrp="1"/>
          </p:cNvSpPr>
          <p:nvPr>
            <p:ph type="subTitle" idx="1"/>
          </p:nvPr>
        </p:nvSpPr>
        <p:spPr>
          <a:xfrm>
            <a:off x="817800" y="1390505"/>
            <a:ext cx="23782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6" name="Google Shape;206;g310fd773917_0_432"/>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07" name="Google Shape;207;g310fd773917_0_432"/>
          <p:cNvPicPr preferRelativeResize="0"/>
          <p:nvPr/>
        </p:nvPicPr>
        <p:blipFill>
          <a:blip r:embed="rId2">
            <a:alphaModFix/>
          </a:blip>
          <a:stretch>
            <a:fillRect/>
          </a:stretch>
        </p:blipFill>
        <p:spPr>
          <a:xfrm>
            <a:off x="11472000" y="0"/>
            <a:ext cx="720000" cy="719889"/>
          </a:xfrm>
          <a:prstGeom prst="rect">
            <a:avLst/>
          </a:prstGeom>
          <a:noFill/>
          <a:ln>
            <a:noFill/>
          </a:ln>
        </p:spPr>
      </p:pic>
      <p:sp>
        <p:nvSpPr>
          <p:cNvPr id="208" name="Google Shape;208;g310fd773917_0_432"/>
          <p:cNvSpPr txBox="1">
            <a:spLocks noGrp="1"/>
          </p:cNvSpPr>
          <p:nvPr>
            <p:ph type="subTitle" idx="2"/>
          </p:nvPr>
        </p:nvSpPr>
        <p:spPr>
          <a:xfrm>
            <a:off x="380200" y="4713838"/>
            <a:ext cx="2815800" cy="1734332"/>
          </a:xfrm>
          <a:prstGeom prst="rect">
            <a:avLst/>
          </a:prstGeom>
        </p:spPr>
        <p:txBody>
          <a:bodyPr spcFirstLastPara="1" wrap="square" lIns="182850" tIns="182850" rIns="182850" bIns="182850" anchor="t" anchorCtr="0">
            <a:noAutofit/>
          </a:bodyPr>
          <a:lstStyle>
            <a:lvl1pPr lvl="0">
              <a:spcBef>
                <a:spcPts val="0"/>
              </a:spcBef>
              <a:spcAft>
                <a:spcPts val="0"/>
              </a:spcAft>
              <a:buClr>
                <a:schemeClr val="lt1"/>
              </a:buClr>
              <a:buSzPts val="2400"/>
              <a:buFont typeface="Poppins Medium"/>
              <a:buNone/>
              <a:defRPr sz="1600">
                <a:solidFill>
                  <a:schemeClr val="lt1"/>
                </a:solidFill>
                <a:latin typeface="Poppins Medium"/>
                <a:ea typeface="Poppins Medium"/>
                <a:cs typeface="Poppins Medium"/>
                <a:sym typeface="Poppins Medium"/>
              </a:defRPr>
            </a:lvl1pPr>
            <a:lvl2pPr lvl="1">
              <a:spcBef>
                <a:spcPts val="0"/>
              </a:spcBef>
              <a:spcAft>
                <a:spcPts val="0"/>
              </a:spcAft>
              <a:buSzPts val="2400"/>
              <a:buFont typeface="Poppins Medium"/>
              <a:buNone/>
              <a:defRPr sz="1600">
                <a:latin typeface="Poppins Medium"/>
                <a:ea typeface="Poppins Medium"/>
                <a:cs typeface="Poppins Medium"/>
                <a:sym typeface="Poppins Medium"/>
              </a:defRPr>
            </a:lvl2pPr>
            <a:lvl3pPr lvl="2">
              <a:spcBef>
                <a:spcPts val="0"/>
              </a:spcBef>
              <a:spcAft>
                <a:spcPts val="0"/>
              </a:spcAft>
              <a:buSzPts val="2400"/>
              <a:buFont typeface="Poppins Medium"/>
              <a:buNone/>
              <a:defRPr sz="1600">
                <a:latin typeface="Poppins Medium"/>
                <a:ea typeface="Poppins Medium"/>
                <a:cs typeface="Poppins Medium"/>
                <a:sym typeface="Poppins Medium"/>
              </a:defRPr>
            </a:lvl3pPr>
            <a:lvl4pPr lvl="3">
              <a:spcBef>
                <a:spcPts val="0"/>
              </a:spcBef>
              <a:spcAft>
                <a:spcPts val="0"/>
              </a:spcAft>
              <a:buSzPts val="2400"/>
              <a:buFont typeface="Poppins Medium"/>
              <a:buNone/>
              <a:defRPr sz="1600">
                <a:latin typeface="Poppins Medium"/>
                <a:ea typeface="Poppins Medium"/>
                <a:cs typeface="Poppins Medium"/>
                <a:sym typeface="Poppins Medium"/>
              </a:defRPr>
            </a:lvl4pPr>
            <a:lvl5pPr lvl="4">
              <a:spcBef>
                <a:spcPts val="0"/>
              </a:spcBef>
              <a:spcAft>
                <a:spcPts val="0"/>
              </a:spcAft>
              <a:buSzPts val="2400"/>
              <a:buFont typeface="Poppins Medium"/>
              <a:buNone/>
              <a:defRPr sz="1600">
                <a:latin typeface="Poppins Medium"/>
                <a:ea typeface="Poppins Medium"/>
                <a:cs typeface="Poppins Medium"/>
                <a:sym typeface="Poppins Medium"/>
              </a:defRPr>
            </a:lvl5pPr>
            <a:lvl6pPr lvl="5">
              <a:spcBef>
                <a:spcPts val="0"/>
              </a:spcBef>
              <a:spcAft>
                <a:spcPts val="0"/>
              </a:spcAft>
              <a:buSzPts val="2400"/>
              <a:buFont typeface="Poppins Medium"/>
              <a:buNone/>
              <a:defRPr sz="1600">
                <a:latin typeface="Poppins Medium"/>
                <a:ea typeface="Poppins Medium"/>
                <a:cs typeface="Poppins Medium"/>
                <a:sym typeface="Poppins Medium"/>
              </a:defRPr>
            </a:lvl6pPr>
            <a:lvl7pPr lvl="6">
              <a:spcBef>
                <a:spcPts val="0"/>
              </a:spcBef>
              <a:spcAft>
                <a:spcPts val="0"/>
              </a:spcAft>
              <a:buSzPts val="2400"/>
              <a:buFont typeface="Poppins Medium"/>
              <a:buNone/>
              <a:defRPr sz="1600">
                <a:latin typeface="Poppins Medium"/>
                <a:ea typeface="Poppins Medium"/>
                <a:cs typeface="Poppins Medium"/>
                <a:sym typeface="Poppins Medium"/>
              </a:defRPr>
            </a:lvl7pPr>
            <a:lvl8pPr lvl="7">
              <a:spcBef>
                <a:spcPts val="0"/>
              </a:spcBef>
              <a:spcAft>
                <a:spcPts val="0"/>
              </a:spcAft>
              <a:buSzPts val="2400"/>
              <a:buFont typeface="Poppins Medium"/>
              <a:buNone/>
              <a:defRPr sz="1600">
                <a:latin typeface="Poppins Medium"/>
                <a:ea typeface="Poppins Medium"/>
                <a:cs typeface="Poppins Medium"/>
                <a:sym typeface="Poppins Medium"/>
              </a:defRPr>
            </a:lvl8pPr>
            <a:lvl9pPr lvl="8">
              <a:spcBef>
                <a:spcPts val="0"/>
              </a:spcBef>
              <a:spcAft>
                <a:spcPts val="0"/>
              </a:spcAft>
              <a:buSzPts val="2400"/>
              <a:buFont typeface="Poppins Medium"/>
              <a:buNone/>
              <a:defRPr sz="1600">
                <a:latin typeface="Poppins Medium"/>
                <a:ea typeface="Poppins Medium"/>
                <a:cs typeface="Poppins Medium"/>
                <a:sym typeface="Poppins Medium"/>
              </a:defRPr>
            </a:lvl9pPr>
          </a:lstStyle>
          <a:p>
            <a:endParaRPr/>
          </a:p>
        </p:txBody>
      </p:sp>
      <p:sp>
        <p:nvSpPr>
          <p:cNvPr id="209" name="Google Shape;209;g310fd773917_0_432"/>
          <p:cNvSpPr txBox="1">
            <a:spLocks noGrp="1"/>
          </p:cNvSpPr>
          <p:nvPr>
            <p:ph type="subTitle" idx="3"/>
          </p:nvPr>
        </p:nvSpPr>
        <p:spPr>
          <a:xfrm>
            <a:off x="4896000" y="833784"/>
            <a:ext cx="6451400" cy="543476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1800"/>
              <a:buNone/>
              <a:defRPr sz="1200"/>
            </a:lvl2pPr>
            <a:lvl3pPr lvl="2">
              <a:spcBef>
                <a:spcPts val="0"/>
              </a:spcBef>
              <a:spcAft>
                <a:spcPts val="0"/>
              </a:spcAft>
              <a:buSzPts val="1800"/>
              <a:buNone/>
              <a:defRPr sz="1200"/>
            </a:lvl3pPr>
            <a:lvl4pPr lvl="3">
              <a:spcBef>
                <a:spcPts val="0"/>
              </a:spcBef>
              <a:spcAft>
                <a:spcPts val="0"/>
              </a:spcAft>
              <a:buSzPts val="1800"/>
              <a:buNone/>
              <a:defRPr sz="1200"/>
            </a:lvl4pPr>
            <a:lvl5pPr lvl="4">
              <a:spcBef>
                <a:spcPts val="0"/>
              </a:spcBef>
              <a:spcAft>
                <a:spcPts val="0"/>
              </a:spcAft>
              <a:buSzPts val="1800"/>
              <a:buNone/>
              <a:defRPr sz="1200"/>
            </a:lvl5pPr>
            <a:lvl6pPr lvl="5">
              <a:spcBef>
                <a:spcPts val="0"/>
              </a:spcBef>
              <a:spcAft>
                <a:spcPts val="0"/>
              </a:spcAft>
              <a:buSzPts val="1800"/>
              <a:buNone/>
              <a:defRPr sz="1200"/>
            </a:lvl6pPr>
            <a:lvl7pPr lvl="6">
              <a:spcBef>
                <a:spcPts val="0"/>
              </a:spcBef>
              <a:spcAft>
                <a:spcPts val="0"/>
              </a:spcAft>
              <a:buSzPts val="1800"/>
              <a:buNone/>
              <a:defRPr sz="1200"/>
            </a:lvl7pPr>
            <a:lvl8pPr lvl="7">
              <a:spcBef>
                <a:spcPts val="0"/>
              </a:spcBef>
              <a:spcAft>
                <a:spcPts val="0"/>
              </a:spcAft>
              <a:buSzPts val="1800"/>
              <a:buNone/>
              <a:defRPr sz="1200"/>
            </a:lvl8pPr>
            <a:lvl9pPr lvl="8">
              <a:spcBef>
                <a:spcPts val="0"/>
              </a:spcBef>
              <a:spcAft>
                <a:spcPts val="0"/>
              </a:spcAft>
              <a:buSzPts val="1800"/>
              <a:buNone/>
              <a:defRPr sz="1200"/>
            </a:lvl9pPr>
          </a:lstStyle>
          <a:p>
            <a:endParaRPr/>
          </a:p>
        </p:txBody>
      </p:sp>
    </p:spTree>
    <p:extLst>
      <p:ext uri="{BB962C8B-B14F-4D97-AF65-F5344CB8AC3E}">
        <p14:creationId xmlns:p14="http://schemas.microsoft.com/office/powerpoint/2010/main" val="14957310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inimal - Closing">
  <p:cSld name="Minimal - Closing">
    <p:bg>
      <p:bgPr>
        <a:blipFill>
          <a:blip r:embed="rId2">
            <a:alphaModFix/>
          </a:blip>
          <a:stretch>
            <a:fillRect/>
          </a:stretch>
        </a:blipFill>
        <a:effectLst/>
      </p:bgPr>
    </p:bg>
    <p:spTree>
      <p:nvGrpSpPr>
        <p:cNvPr id="1" name="Shape 210"/>
        <p:cNvGrpSpPr/>
        <p:nvPr/>
      </p:nvGrpSpPr>
      <p:grpSpPr>
        <a:xfrm>
          <a:off x="0" y="0"/>
          <a:ext cx="0" cy="0"/>
          <a:chOff x="0" y="0"/>
          <a:chExt cx="0" cy="0"/>
        </a:xfrm>
      </p:grpSpPr>
      <p:sp>
        <p:nvSpPr>
          <p:cNvPr id="211" name="Google Shape;211;g310fd773917_0_441"/>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12" name="Google Shape;212;g310fd773917_0_441"/>
          <p:cNvPicPr preferRelativeResize="0"/>
          <p:nvPr/>
        </p:nvPicPr>
        <p:blipFill>
          <a:blip r:embed="rId3">
            <a:alphaModFix amt="75000"/>
          </a:blip>
          <a:stretch>
            <a:fillRect/>
          </a:stretch>
        </p:blipFill>
        <p:spPr>
          <a:xfrm>
            <a:off x="0" y="0"/>
            <a:ext cx="12192000" cy="6856949"/>
          </a:xfrm>
          <a:prstGeom prst="rect">
            <a:avLst/>
          </a:prstGeom>
          <a:noFill/>
          <a:ln>
            <a:noFill/>
          </a:ln>
        </p:spPr>
      </p:pic>
      <p:pic>
        <p:nvPicPr>
          <p:cNvPr id="213" name="Google Shape;213;g310fd773917_0_441"/>
          <p:cNvPicPr preferRelativeResize="0"/>
          <p:nvPr/>
        </p:nvPicPr>
        <p:blipFill>
          <a:blip r:embed="rId4">
            <a:alphaModFix/>
          </a:blip>
          <a:stretch>
            <a:fillRect/>
          </a:stretch>
        </p:blipFill>
        <p:spPr>
          <a:xfrm>
            <a:off x="11472000" y="0"/>
            <a:ext cx="720000" cy="719889"/>
          </a:xfrm>
          <a:prstGeom prst="rect">
            <a:avLst/>
          </a:prstGeom>
          <a:noFill/>
          <a:ln>
            <a:noFill/>
          </a:ln>
        </p:spPr>
      </p:pic>
      <p:sp>
        <p:nvSpPr>
          <p:cNvPr id="214" name="Google Shape;214;g310fd773917_0_441"/>
          <p:cNvSpPr/>
          <p:nvPr/>
        </p:nvSpPr>
        <p:spPr>
          <a:xfrm>
            <a:off x="583400" y="418148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215" name="Google Shape;215;g310fd773917_0_441"/>
          <p:cNvSpPr txBox="1">
            <a:spLocks noGrp="1"/>
          </p:cNvSpPr>
          <p:nvPr>
            <p:ph type="title"/>
          </p:nvPr>
        </p:nvSpPr>
        <p:spPr>
          <a:xfrm>
            <a:off x="415617" y="4241087"/>
            <a:ext cx="110564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16" name="Google Shape;216;g310fd773917_0_441"/>
          <p:cNvSpPr txBox="1">
            <a:spLocks noGrp="1"/>
          </p:cNvSpPr>
          <p:nvPr>
            <p:ph type="subTitle" idx="1"/>
          </p:nvPr>
        </p:nvSpPr>
        <p:spPr>
          <a:xfrm>
            <a:off x="908350" y="4033983"/>
            <a:ext cx="10439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1477760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9"/>
        <p:cNvGrpSpPr/>
        <p:nvPr/>
      </p:nvGrpSpPr>
      <p:grpSpPr>
        <a:xfrm>
          <a:off x="0" y="0"/>
          <a:ext cx="0" cy="0"/>
          <a:chOff x="0" y="0"/>
          <a:chExt cx="0" cy="0"/>
        </a:xfrm>
      </p:grpSpPr>
      <p:sp>
        <p:nvSpPr>
          <p:cNvPr id="40" name="Google Shape;40;p3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3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42" name="Google Shape;4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767171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column text 1 1">
  <p:cSld name="One-column text 1 1">
    <p:bg>
      <p:bgPr>
        <a:solidFill>
          <a:srgbClr val="F78A3C"/>
        </a:solidFill>
        <a:effectLst/>
      </p:bgPr>
    </p:bg>
    <p:spTree>
      <p:nvGrpSpPr>
        <p:cNvPr id="1" name="Shape 217"/>
        <p:cNvGrpSpPr/>
        <p:nvPr/>
      </p:nvGrpSpPr>
      <p:grpSpPr>
        <a:xfrm>
          <a:off x="0" y="0"/>
          <a:ext cx="0" cy="0"/>
          <a:chOff x="0" y="0"/>
          <a:chExt cx="0" cy="0"/>
        </a:xfrm>
      </p:grpSpPr>
      <p:sp>
        <p:nvSpPr>
          <p:cNvPr id="218" name="Google Shape;218;g310fd773917_0_448"/>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
        <p:nvSpPr>
          <p:cNvPr id="219" name="Google Shape;219;g310fd773917_0_448"/>
          <p:cNvSpPr txBox="1"/>
          <p:nvPr/>
        </p:nvSpPr>
        <p:spPr>
          <a:xfrm>
            <a:off x="646900" y="3074885"/>
            <a:ext cx="10634200" cy="759040"/>
          </a:xfrm>
          <a:prstGeom prst="rect">
            <a:avLst/>
          </a:prstGeom>
          <a:noFill/>
          <a:ln>
            <a:noFill/>
          </a:ln>
        </p:spPr>
        <p:txBody>
          <a:bodyPr spcFirstLastPara="1" wrap="square" lIns="121881" tIns="121881" rIns="121881" bIns="121881" anchor="ctr" anchorCtr="0">
            <a:spAutoFit/>
          </a:bodyPr>
          <a:lstStyle/>
          <a:p>
            <a:pPr marL="0" lvl="0" indent="0" algn="ctr" rtl="0">
              <a:spcBef>
                <a:spcPts val="0"/>
              </a:spcBef>
              <a:spcAft>
                <a:spcPts val="0"/>
              </a:spcAft>
              <a:buNone/>
            </a:pPr>
            <a:r>
              <a:rPr lang="en-US" sz="3333" b="1">
                <a:solidFill>
                  <a:srgbClr val="FFFFFF"/>
                </a:solidFill>
                <a:latin typeface="Poppins"/>
                <a:ea typeface="Poppins"/>
                <a:cs typeface="Poppins"/>
                <a:sym typeface="Poppins"/>
              </a:rPr>
              <a:t>Template 2: Playful</a:t>
            </a:r>
            <a:endParaRPr sz="3333" b="1">
              <a:solidFill>
                <a:srgbClr val="FFFFFF"/>
              </a:solidFill>
              <a:latin typeface="Poppins"/>
              <a:ea typeface="Poppins"/>
              <a:cs typeface="Poppins"/>
              <a:sym typeface="Poppins"/>
            </a:endParaRPr>
          </a:p>
        </p:txBody>
      </p:sp>
      <p:sp>
        <p:nvSpPr>
          <p:cNvPr id="220" name="Google Shape;220;g310fd773917_0_448"/>
          <p:cNvSpPr txBox="1"/>
          <p:nvPr/>
        </p:nvSpPr>
        <p:spPr>
          <a:xfrm>
            <a:off x="646900" y="3757265"/>
            <a:ext cx="10634200" cy="1169472"/>
          </a:xfrm>
          <a:prstGeom prst="rect">
            <a:avLst/>
          </a:prstGeom>
          <a:noFill/>
          <a:ln>
            <a:noFill/>
          </a:ln>
        </p:spPr>
        <p:txBody>
          <a:bodyPr spcFirstLastPara="1" wrap="square" lIns="121881" tIns="121881" rIns="121881" bIns="121881" anchor="ctr" anchorCtr="0">
            <a:spAutoFit/>
          </a:bodyPr>
          <a:lstStyle/>
          <a:p>
            <a:pPr marL="0" lvl="0" indent="0" algn="ctr" rtl="0">
              <a:lnSpc>
                <a:spcPct val="150000"/>
              </a:lnSpc>
              <a:spcBef>
                <a:spcPts val="0"/>
              </a:spcBef>
              <a:spcAft>
                <a:spcPts val="0"/>
              </a:spcAft>
              <a:buNone/>
            </a:pPr>
            <a:r>
              <a:rPr lang="en-US" sz="2000" b="1" u="sng">
                <a:solidFill>
                  <a:srgbClr val="1C395C"/>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Link to shapes</a:t>
            </a:r>
            <a:endParaRPr sz="2000" b="1">
              <a:solidFill>
                <a:srgbClr val="FFFFFF"/>
              </a:solidFill>
              <a:latin typeface="Poppins"/>
              <a:ea typeface="Poppins"/>
              <a:cs typeface="Poppins"/>
              <a:sym typeface="Poppins"/>
            </a:endParaRPr>
          </a:p>
          <a:p>
            <a:pPr marL="0" lvl="0" indent="0" algn="ctr" rtl="0">
              <a:lnSpc>
                <a:spcPct val="150000"/>
              </a:lnSpc>
              <a:spcBef>
                <a:spcPts val="0"/>
              </a:spcBef>
              <a:spcAft>
                <a:spcPts val="0"/>
              </a:spcAft>
              <a:buNone/>
            </a:pPr>
            <a:r>
              <a:rPr lang="en-US" sz="2000" b="1" u="sng">
                <a:solidFill>
                  <a:srgbClr val="1C395C"/>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Link to quotes</a:t>
            </a:r>
            <a:endParaRPr sz="2000" b="1">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33953962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layful - Cover">
  <p:cSld name="Playful - Cover">
    <p:bg>
      <p:bgPr>
        <a:blipFill>
          <a:blip r:embed="rId2">
            <a:alphaModFix/>
          </a:blip>
          <a:stretch>
            <a:fillRect/>
          </a:stretch>
        </a:blipFill>
        <a:effectLst/>
      </p:bgPr>
    </p:bg>
    <p:spTree>
      <p:nvGrpSpPr>
        <p:cNvPr id="1" name="Shape 221"/>
        <p:cNvGrpSpPr/>
        <p:nvPr/>
      </p:nvGrpSpPr>
      <p:grpSpPr>
        <a:xfrm>
          <a:off x="0" y="0"/>
          <a:ext cx="0" cy="0"/>
          <a:chOff x="0" y="0"/>
          <a:chExt cx="0" cy="0"/>
        </a:xfrm>
      </p:grpSpPr>
      <p:sp>
        <p:nvSpPr>
          <p:cNvPr id="222" name="Google Shape;222;g310fd773917_0_452"/>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23" name="Google Shape;223;g310fd773917_0_452"/>
          <p:cNvPicPr preferRelativeResize="0"/>
          <p:nvPr/>
        </p:nvPicPr>
        <p:blipFill>
          <a:blip r:embed="rId3">
            <a:alphaModFix/>
          </a:blip>
          <a:stretch>
            <a:fillRect/>
          </a:stretch>
        </p:blipFill>
        <p:spPr>
          <a:xfrm>
            <a:off x="7109911" y="1"/>
            <a:ext cx="5082088" cy="1381479"/>
          </a:xfrm>
          <a:prstGeom prst="rect">
            <a:avLst/>
          </a:prstGeom>
          <a:noFill/>
          <a:ln>
            <a:noFill/>
          </a:ln>
        </p:spPr>
      </p:pic>
      <p:sp>
        <p:nvSpPr>
          <p:cNvPr id="224" name="Google Shape;224;g310fd773917_0_452"/>
          <p:cNvSpPr/>
          <p:nvPr/>
        </p:nvSpPr>
        <p:spPr>
          <a:xfrm>
            <a:off x="583400" y="418148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225" name="Google Shape;225;g310fd773917_0_452"/>
          <p:cNvSpPr txBox="1">
            <a:spLocks noGrp="1"/>
          </p:cNvSpPr>
          <p:nvPr>
            <p:ph type="title"/>
          </p:nvPr>
        </p:nvSpPr>
        <p:spPr>
          <a:xfrm>
            <a:off x="415617" y="4241087"/>
            <a:ext cx="67786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26" name="Google Shape;226;g310fd773917_0_452"/>
          <p:cNvSpPr txBox="1">
            <a:spLocks noGrp="1"/>
          </p:cNvSpPr>
          <p:nvPr>
            <p:ph type="subTitle" idx="1"/>
          </p:nvPr>
        </p:nvSpPr>
        <p:spPr>
          <a:xfrm>
            <a:off x="908350" y="4033983"/>
            <a:ext cx="10439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7" name="Google Shape;227;g310fd773917_0_452"/>
          <p:cNvSpPr/>
          <p:nvPr/>
        </p:nvSpPr>
        <p:spPr>
          <a:xfrm>
            <a:off x="587600" y="334607"/>
            <a:ext cx="2815400" cy="457329"/>
          </a:xfrm>
          <a:prstGeom prst="roundRect">
            <a:avLst>
              <a:gd name="adj" fmla="val 50000"/>
            </a:avLst>
          </a:prstGeom>
          <a:solidFill>
            <a:srgbClr val="41BED0"/>
          </a:solidFill>
          <a:ln>
            <a:noFill/>
          </a:ln>
        </p:spPr>
        <p:txBody>
          <a:bodyPr spcFirstLastPara="1" wrap="square" lIns="60941" tIns="60941" rIns="60941" bIns="60941" anchor="ctr" anchorCtr="0">
            <a:noAutofit/>
          </a:bodyPr>
          <a:lstStyle/>
          <a:p>
            <a:pPr marL="0" lvl="0" indent="0" algn="ctr" rtl="0">
              <a:spcBef>
                <a:spcPts val="0"/>
              </a:spcBef>
              <a:spcAft>
                <a:spcPts val="0"/>
              </a:spcAft>
              <a:buNone/>
            </a:pPr>
            <a:endParaRPr sz="1200" b="1">
              <a:solidFill>
                <a:srgbClr val="FFFFFF"/>
              </a:solidFill>
              <a:latin typeface="Poppins"/>
              <a:ea typeface="Poppins"/>
              <a:cs typeface="Poppins"/>
              <a:sym typeface="Poppins"/>
            </a:endParaRPr>
          </a:p>
        </p:txBody>
      </p:sp>
      <p:sp>
        <p:nvSpPr>
          <p:cNvPr id="228" name="Google Shape;228;g310fd773917_0_452"/>
          <p:cNvSpPr txBox="1">
            <a:spLocks noGrp="1"/>
          </p:cNvSpPr>
          <p:nvPr>
            <p:ph type="subTitle" idx="2"/>
          </p:nvPr>
        </p:nvSpPr>
        <p:spPr>
          <a:xfrm>
            <a:off x="587600" y="397808"/>
            <a:ext cx="2815400" cy="330949"/>
          </a:xfrm>
          <a:prstGeom prst="rect">
            <a:avLst/>
          </a:prstGeom>
        </p:spPr>
        <p:txBody>
          <a:bodyPr spcFirstLastPara="1" wrap="square" lIns="182850" tIns="182850" rIns="182850" bIns="182850" anchor="ctr" anchorCtr="0">
            <a:noAutofit/>
          </a:bodyPr>
          <a:lstStyle>
            <a:lvl1pPr lvl="0" algn="ctr">
              <a:spcBef>
                <a:spcPts val="0"/>
              </a:spcBef>
              <a:spcAft>
                <a:spcPts val="0"/>
              </a:spcAft>
              <a:buClr>
                <a:schemeClr val="lt1"/>
              </a:buClr>
              <a:buSzPts val="1800"/>
              <a:buNone/>
              <a:defRPr sz="1200"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40434507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layful - About">
  <p:cSld name="Playful - About">
    <p:spTree>
      <p:nvGrpSpPr>
        <p:cNvPr id="1" name="Shape 229"/>
        <p:cNvGrpSpPr/>
        <p:nvPr/>
      </p:nvGrpSpPr>
      <p:grpSpPr>
        <a:xfrm>
          <a:off x="0" y="0"/>
          <a:ext cx="0" cy="0"/>
          <a:chOff x="0" y="0"/>
          <a:chExt cx="0" cy="0"/>
        </a:xfrm>
      </p:grpSpPr>
      <p:sp>
        <p:nvSpPr>
          <p:cNvPr id="230" name="Google Shape;230;g310fd773917_0_460"/>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31" name="Google Shape;231;g310fd773917_0_460"/>
          <p:cNvPicPr preferRelativeResize="0"/>
          <p:nvPr/>
        </p:nvPicPr>
        <p:blipFill>
          <a:blip r:embed="rId2">
            <a:alphaModFix/>
          </a:blip>
          <a:stretch>
            <a:fillRect/>
          </a:stretch>
        </p:blipFill>
        <p:spPr>
          <a:xfrm>
            <a:off x="101600" y="0"/>
            <a:ext cx="12192000" cy="6856941"/>
          </a:xfrm>
          <a:prstGeom prst="rect">
            <a:avLst/>
          </a:prstGeom>
          <a:noFill/>
          <a:ln>
            <a:noFill/>
          </a:ln>
        </p:spPr>
      </p:pic>
      <p:pic>
        <p:nvPicPr>
          <p:cNvPr id="232" name="Google Shape;232;g310fd773917_0_460"/>
          <p:cNvPicPr preferRelativeResize="0"/>
          <p:nvPr/>
        </p:nvPicPr>
        <p:blipFill>
          <a:blip r:embed="rId3">
            <a:alphaModFix/>
          </a:blip>
          <a:stretch>
            <a:fillRect/>
          </a:stretch>
        </p:blipFill>
        <p:spPr>
          <a:xfrm rot="9240000">
            <a:off x="-4898800" y="-1499375"/>
            <a:ext cx="9999397" cy="10086482"/>
          </a:xfrm>
          <a:prstGeom prst="rect">
            <a:avLst/>
          </a:prstGeom>
          <a:noFill/>
          <a:ln>
            <a:noFill/>
          </a:ln>
        </p:spPr>
      </p:pic>
      <p:sp>
        <p:nvSpPr>
          <p:cNvPr id="233" name="Google Shape;233;g310fd773917_0_460"/>
          <p:cNvSpPr/>
          <p:nvPr/>
        </p:nvSpPr>
        <p:spPr>
          <a:xfrm>
            <a:off x="532600" y="3095864"/>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234" name="Google Shape;234;g310fd773917_0_460"/>
          <p:cNvSpPr txBox="1">
            <a:spLocks noGrp="1"/>
          </p:cNvSpPr>
          <p:nvPr>
            <p:ph type="title"/>
          </p:nvPr>
        </p:nvSpPr>
        <p:spPr>
          <a:xfrm>
            <a:off x="380200" y="3283868"/>
            <a:ext cx="28158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5000"/>
              <a:buNone/>
              <a:defRPr sz="3333"/>
            </a:lvl1pPr>
            <a:lvl2pPr lvl="1">
              <a:spcBef>
                <a:spcPts val="0"/>
              </a:spcBef>
              <a:spcAft>
                <a:spcPts val="0"/>
              </a:spcAft>
              <a:buSzPts val="5000"/>
              <a:buNone/>
              <a:defRPr sz="3333"/>
            </a:lvl2pPr>
            <a:lvl3pPr lvl="2">
              <a:spcBef>
                <a:spcPts val="0"/>
              </a:spcBef>
              <a:spcAft>
                <a:spcPts val="0"/>
              </a:spcAft>
              <a:buSzPts val="5000"/>
              <a:buNone/>
              <a:defRPr sz="3333"/>
            </a:lvl3pPr>
            <a:lvl4pPr lvl="3">
              <a:spcBef>
                <a:spcPts val="0"/>
              </a:spcBef>
              <a:spcAft>
                <a:spcPts val="0"/>
              </a:spcAft>
              <a:buSzPts val="5000"/>
              <a:buNone/>
              <a:defRPr sz="3333"/>
            </a:lvl4pPr>
            <a:lvl5pPr lvl="4">
              <a:spcBef>
                <a:spcPts val="0"/>
              </a:spcBef>
              <a:spcAft>
                <a:spcPts val="0"/>
              </a:spcAft>
              <a:buSzPts val="5000"/>
              <a:buNone/>
              <a:defRPr sz="3333"/>
            </a:lvl5pPr>
            <a:lvl6pPr lvl="5">
              <a:spcBef>
                <a:spcPts val="0"/>
              </a:spcBef>
              <a:spcAft>
                <a:spcPts val="0"/>
              </a:spcAft>
              <a:buSzPts val="5000"/>
              <a:buNone/>
              <a:defRPr sz="3333"/>
            </a:lvl6pPr>
            <a:lvl7pPr lvl="6">
              <a:spcBef>
                <a:spcPts val="0"/>
              </a:spcBef>
              <a:spcAft>
                <a:spcPts val="0"/>
              </a:spcAft>
              <a:buSzPts val="5000"/>
              <a:buNone/>
              <a:defRPr sz="3333"/>
            </a:lvl7pPr>
            <a:lvl8pPr lvl="7">
              <a:spcBef>
                <a:spcPts val="0"/>
              </a:spcBef>
              <a:spcAft>
                <a:spcPts val="0"/>
              </a:spcAft>
              <a:buSzPts val="5000"/>
              <a:buNone/>
              <a:defRPr sz="3333"/>
            </a:lvl8pPr>
            <a:lvl9pPr lvl="8">
              <a:spcBef>
                <a:spcPts val="0"/>
              </a:spcBef>
              <a:spcAft>
                <a:spcPts val="0"/>
              </a:spcAft>
              <a:buSzPts val="5000"/>
              <a:buNone/>
              <a:defRPr sz="3333"/>
            </a:lvl9pPr>
          </a:lstStyle>
          <a:p>
            <a:endParaRPr/>
          </a:p>
        </p:txBody>
      </p:sp>
      <p:sp>
        <p:nvSpPr>
          <p:cNvPr id="235" name="Google Shape;235;g310fd773917_0_460"/>
          <p:cNvSpPr txBox="1">
            <a:spLocks noGrp="1"/>
          </p:cNvSpPr>
          <p:nvPr>
            <p:ph type="subTitle" idx="1"/>
          </p:nvPr>
        </p:nvSpPr>
        <p:spPr>
          <a:xfrm>
            <a:off x="817800" y="2891893"/>
            <a:ext cx="23782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6" name="Google Shape;236;g310fd773917_0_460"/>
          <p:cNvSpPr txBox="1">
            <a:spLocks noGrp="1"/>
          </p:cNvSpPr>
          <p:nvPr>
            <p:ph type="subTitle" idx="2"/>
          </p:nvPr>
        </p:nvSpPr>
        <p:spPr>
          <a:xfrm>
            <a:off x="6318617" y="1962607"/>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400"/>
              <a:buNone/>
              <a:defRPr sz="22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7" name="Google Shape;237;g310fd773917_0_460"/>
          <p:cNvSpPr txBox="1">
            <a:spLocks noGrp="1"/>
          </p:cNvSpPr>
          <p:nvPr>
            <p:ph type="subTitle" idx="3"/>
          </p:nvPr>
        </p:nvSpPr>
        <p:spPr>
          <a:xfrm>
            <a:off x="6337207" y="2281815"/>
            <a:ext cx="5130600" cy="471927"/>
          </a:xfrm>
          <a:prstGeom prst="rect">
            <a:avLst/>
          </a:prstGeom>
        </p:spPr>
        <p:txBody>
          <a:bodyPr spcFirstLastPara="1" wrap="square" lIns="182850" tIns="182850" rIns="182850" bIns="182850" anchor="t" anchorCtr="0">
            <a:noAutofit/>
          </a:bodyPr>
          <a:lstStyle>
            <a:lvl1pPr lvl="0">
              <a:lnSpc>
                <a:spcPct val="100000"/>
              </a:lnSpc>
              <a:spcBef>
                <a:spcPts val="0"/>
              </a:spcBef>
              <a:spcAft>
                <a:spcPts val="0"/>
              </a:spcAft>
              <a:buSzPts val="2000"/>
              <a:buNone/>
              <a:defRPr sz="1333"/>
            </a:lvl1pPr>
            <a:lvl2pPr lvl="1">
              <a:lnSpc>
                <a:spcPct val="100000"/>
              </a:lnSpc>
              <a:spcBef>
                <a:spcPts val="0"/>
              </a:spcBef>
              <a:spcAft>
                <a:spcPts val="0"/>
              </a:spcAft>
              <a:buSzPts val="2000"/>
              <a:buNone/>
              <a:defRPr sz="1333"/>
            </a:lvl2pPr>
            <a:lvl3pPr lvl="2">
              <a:lnSpc>
                <a:spcPct val="100000"/>
              </a:lnSpc>
              <a:spcBef>
                <a:spcPts val="0"/>
              </a:spcBef>
              <a:spcAft>
                <a:spcPts val="0"/>
              </a:spcAft>
              <a:buSzPts val="2000"/>
              <a:buNone/>
              <a:defRPr sz="1333"/>
            </a:lvl3pPr>
            <a:lvl4pPr lvl="3">
              <a:lnSpc>
                <a:spcPct val="100000"/>
              </a:lnSpc>
              <a:spcBef>
                <a:spcPts val="0"/>
              </a:spcBef>
              <a:spcAft>
                <a:spcPts val="0"/>
              </a:spcAft>
              <a:buSzPts val="2000"/>
              <a:buNone/>
              <a:defRPr sz="1333"/>
            </a:lvl4pPr>
            <a:lvl5pPr lvl="4">
              <a:lnSpc>
                <a:spcPct val="100000"/>
              </a:lnSpc>
              <a:spcBef>
                <a:spcPts val="0"/>
              </a:spcBef>
              <a:spcAft>
                <a:spcPts val="0"/>
              </a:spcAft>
              <a:buSzPts val="2000"/>
              <a:buNone/>
              <a:defRPr sz="1333"/>
            </a:lvl5pPr>
            <a:lvl6pPr lvl="5">
              <a:lnSpc>
                <a:spcPct val="100000"/>
              </a:lnSpc>
              <a:spcBef>
                <a:spcPts val="0"/>
              </a:spcBef>
              <a:spcAft>
                <a:spcPts val="0"/>
              </a:spcAft>
              <a:buSzPts val="2000"/>
              <a:buNone/>
              <a:defRPr sz="1333"/>
            </a:lvl6pPr>
            <a:lvl7pPr lvl="6">
              <a:lnSpc>
                <a:spcPct val="100000"/>
              </a:lnSpc>
              <a:spcBef>
                <a:spcPts val="0"/>
              </a:spcBef>
              <a:spcAft>
                <a:spcPts val="0"/>
              </a:spcAft>
              <a:buSzPts val="2000"/>
              <a:buNone/>
              <a:defRPr sz="1333"/>
            </a:lvl7pPr>
            <a:lvl8pPr lvl="7">
              <a:lnSpc>
                <a:spcPct val="100000"/>
              </a:lnSpc>
              <a:spcBef>
                <a:spcPts val="0"/>
              </a:spcBef>
              <a:spcAft>
                <a:spcPts val="0"/>
              </a:spcAft>
              <a:buSzPts val="2000"/>
              <a:buNone/>
              <a:defRPr sz="1333"/>
            </a:lvl8pPr>
            <a:lvl9pPr lvl="8">
              <a:lnSpc>
                <a:spcPct val="100000"/>
              </a:lnSpc>
              <a:spcBef>
                <a:spcPts val="0"/>
              </a:spcBef>
              <a:spcAft>
                <a:spcPts val="0"/>
              </a:spcAft>
              <a:buSzPts val="2000"/>
              <a:buNone/>
              <a:defRPr sz="1333"/>
            </a:lvl9pPr>
          </a:lstStyle>
          <a:p>
            <a:endParaRPr/>
          </a:p>
        </p:txBody>
      </p:sp>
      <p:sp>
        <p:nvSpPr>
          <p:cNvPr id="238" name="Google Shape;238;g310fd773917_0_460"/>
          <p:cNvSpPr txBox="1">
            <a:spLocks noGrp="1"/>
          </p:cNvSpPr>
          <p:nvPr>
            <p:ph type="subTitle" idx="4"/>
          </p:nvPr>
        </p:nvSpPr>
        <p:spPr>
          <a:xfrm>
            <a:off x="6318617" y="4115584"/>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400"/>
              <a:buNone/>
              <a:defRPr sz="22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9" name="Google Shape;239;g310fd773917_0_460"/>
          <p:cNvSpPr txBox="1">
            <a:spLocks noGrp="1"/>
          </p:cNvSpPr>
          <p:nvPr>
            <p:ph type="subTitle" idx="5"/>
          </p:nvPr>
        </p:nvSpPr>
        <p:spPr>
          <a:xfrm>
            <a:off x="6337207" y="4434791"/>
            <a:ext cx="5130600" cy="471927"/>
          </a:xfrm>
          <a:prstGeom prst="rect">
            <a:avLst/>
          </a:prstGeom>
        </p:spPr>
        <p:txBody>
          <a:bodyPr spcFirstLastPara="1" wrap="square" lIns="182850" tIns="182850" rIns="182850" bIns="182850" anchor="t" anchorCtr="0">
            <a:noAutofit/>
          </a:bodyPr>
          <a:lstStyle>
            <a:lvl1pPr lvl="0">
              <a:lnSpc>
                <a:spcPct val="100000"/>
              </a:lnSpc>
              <a:spcBef>
                <a:spcPts val="0"/>
              </a:spcBef>
              <a:spcAft>
                <a:spcPts val="0"/>
              </a:spcAft>
              <a:buSzPts val="2000"/>
              <a:buNone/>
              <a:defRPr sz="1333"/>
            </a:lvl1pPr>
            <a:lvl2pPr lvl="1">
              <a:lnSpc>
                <a:spcPct val="100000"/>
              </a:lnSpc>
              <a:spcBef>
                <a:spcPts val="0"/>
              </a:spcBef>
              <a:spcAft>
                <a:spcPts val="0"/>
              </a:spcAft>
              <a:buSzPts val="2000"/>
              <a:buNone/>
              <a:defRPr sz="1333"/>
            </a:lvl2pPr>
            <a:lvl3pPr lvl="2">
              <a:lnSpc>
                <a:spcPct val="100000"/>
              </a:lnSpc>
              <a:spcBef>
                <a:spcPts val="0"/>
              </a:spcBef>
              <a:spcAft>
                <a:spcPts val="0"/>
              </a:spcAft>
              <a:buSzPts val="2000"/>
              <a:buNone/>
              <a:defRPr sz="1333"/>
            </a:lvl3pPr>
            <a:lvl4pPr lvl="3">
              <a:lnSpc>
                <a:spcPct val="100000"/>
              </a:lnSpc>
              <a:spcBef>
                <a:spcPts val="0"/>
              </a:spcBef>
              <a:spcAft>
                <a:spcPts val="0"/>
              </a:spcAft>
              <a:buSzPts val="2000"/>
              <a:buNone/>
              <a:defRPr sz="1333"/>
            </a:lvl4pPr>
            <a:lvl5pPr lvl="4">
              <a:lnSpc>
                <a:spcPct val="100000"/>
              </a:lnSpc>
              <a:spcBef>
                <a:spcPts val="0"/>
              </a:spcBef>
              <a:spcAft>
                <a:spcPts val="0"/>
              </a:spcAft>
              <a:buSzPts val="2000"/>
              <a:buNone/>
              <a:defRPr sz="1333"/>
            </a:lvl5pPr>
            <a:lvl6pPr lvl="5">
              <a:lnSpc>
                <a:spcPct val="100000"/>
              </a:lnSpc>
              <a:spcBef>
                <a:spcPts val="0"/>
              </a:spcBef>
              <a:spcAft>
                <a:spcPts val="0"/>
              </a:spcAft>
              <a:buSzPts val="2000"/>
              <a:buNone/>
              <a:defRPr sz="1333"/>
            </a:lvl6pPr>
            <a:lvl7pPr lvl="6">
              <a:lnSpc>
                <a:spcPct val="100000"/>
              </a:lnSpc>
              <a:spcBef>
                <a:spcPts val="0"/>
              </a:spcBef>
              <a:spcAft>
                <a:spcPts val="0"/>
              </a:spcAft>
              <a:buSzPts val="2000"/>
              <a:buNone/>
              <a:defRPr sz="1333"/>
            </a:lvl7pPr>
            <a:lvl8pPr lvl="7">
              <a:lnSpc>
                <a:spcPct val="100000"/>
              </a:lnSpc>
              <a:spcBef>
                <a:spcPts val="0"/>
              </a:spcBef>
              <a:spcAft>
                <a:spcPts val="0"/>
              </a:spcAft>
              <a:buSzPts val="2000"/>
              <a:buNone/>
              <a:defRPr sz="1333"/>
            </a:lvl8pPr>
            <a:lvl9pPr lvl="8">
              <a:lnSpc>
                <a:spcPct val="100000"/>
              </a:lnSpc>
              <a:spcBef>
                <a:spcPts val="0"/>
              </a:spcBef>
              <a:spcAft>
                <a:spcPts val="0"/>
              </a:spcAft>
              <a:buSzPts val="2000"/>
              <a:buNone/>
              <a:defRPr sz="1333"/>
            </a:lvl9pPr>
          </a:lstStyle>
          <a:p>
            <a:endParaRPr/>
          </a:p>
        </p:txBody>
      </p:sp>
      <p:sp>
        <p:nvSpPr>
          <p:cNvPr id="240" name="Google Shape;240;g310fd773917_0_460"/>
          <p:cNvSpPr>
            <a:spLocks noGrp="1"/>
          </p:cNvSpPr>
          <p:nvPr>
            <p:ph type="pic" idx="6"/>
          </p:nvPr>
        </p:nvSpPr>
        <p:spPr>
          <a:xfrm>
            <a:off x="4744467" y="1619067"/>
            <a:ext cx="1365600" cy="1365389"/>
          </a:xfrm>
          <a:prstGeom prst="ellipse">
            <a:avLst/>
          </a:prstGeom>
          <a:noFill/>
          <a:ln>
            <a:noFill/>
          </a:ln>
        </p:spPr>
      </p:sp>
      <p:sp>
        <p:nvSpPr>
          <p:cNvPr id="241" name="Google Shape;241;g310fd773917_0_460"/>
          <p:cNvSpPr>
            <a:spLocks noGrp="1"/>
          </p:cNvSpPr>
          <p:nvPr>
            <p:ph type="pic" idx="7"/>
          </p:nvPr>
        </p:nvSpPr>
        <p:spPr>
          <a:xfrm>
            <a:off x="4744467" y="3789179"/>
            <a:ext cx="1365600" cy="1365389"/>
          </a:xfrm>
          <a:prstGeom prst="ellipse">
            <a:avLst/>
          </a:prstGeom>
          <a:noFill/>
          <a:ln>
            <a:noFill/>
          </a:ln>
        </p:spPr>
      </p:sp>
    </p:spTree>
    <p:extLst>
      <p:ext uri="{BB962C8B-B14F-4D97-AF65-F5344CB8AC3E}">
        <p14:creationId xmlns:p14="http://schemas.microsoft.com/office/powerpoint/2010/main" val="6641214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layful - Agenda">
  <p:cSld name="Playful - Agenda">
    <p:spTree>
      <p:nvGrpSpPr>
        <p:cNvPr id="1" name="Shape 242"/>
        <p:cNvGrpSpPr/>
        <p:nvPr/>
      </p:nvGrpSpPr>
      <p:grpSpPr>
        <a:xfrm>
          <a:off x="0" y="0"/>
          <a:ext cx="0" cy="0"/>
          <a:chOff x="0" y="0"/>
          <a:chExt cx="0" cy="0"/>
        </a:xfrm>
      </p:grpSpPr>
      <p:sp>
        <p:nvSpPr>
          <p:cNvPr id="243" name="Google Shape;243;g310fd773917_0_473"/>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44" name="Google Shape;244;g310fd773917_0_473"/>
          <p:cNvPicPr preferRelativeResize="0"/>
          <p:nvPr/>
        </p:nvPicPr>
        <p:blipFill>
          <a:blip r:embed="rId2">
            <a:alphaModFix/>
          </a:blip>
          <a:stretch>
            <a:fillRect/>
          </a:stretch>
        </p:blipFill>
        <p:spPr>
          <a:xfrm>
            <a:off x="0" y="0"/>
            <a:ext cx="12192000" cy="6856941"/>
          </a:xfrm>
          <a:prstGeom prst="rect">
            <a:avLst/>
          </a:prstGeom>
          <a:noFill/>
          <a:ln>
            <a:noFill/>
          </a:ln>
        </p:spPr>
      </p:pic>
      <p:pic>
        <p:nvPicPr>
          <p:cNvPr id="245" name="Google Shape;245;g310fd773917_0_473"/>
          <p:cNvPicPr preferRelativeResize="0"/>
          <p:nvPr/>
        </p:nvPicPr>
        <p:blipFill rotWithShape="1">
          <a:blip r:embed="rId3">
            <a:alphaModFix/>
          </a:blip>
          <a:srcRect/>
          <a:stretch/>
        </p:blipFill>
        <p:spPr>
          <a:xfrm>
            <a:off x="0" y="0"/>
            <a:ext cx="6096000" cy="6856941"/>
          </a:xfrm>
          <a:prstGeom prst="rect">
            <a:avLst/>
          </a:prstGeom>
          <a:noFill/>
          <a:ln>
            <a:noFill/>
          </a:ln>
        </p:spPr>
      </p:pic>
      <p:pic>
        <p:nvPicPr>
          <p:cNvPr id="246" name="Google Shape;246;g310fd773917_0_473"/>
          <p:cNvPicPr preferRelativeResize="0"/>
          <p:nvPr/>
        </p:nvPicPr>
        <p:blipFill>
          <a:blip r:embed="rId4">
            <a:alphaModFix/>
          </a:blip>
          <a:stretch>
            <a:fillRect/>
          </a:stretch>
        </p:blipFill>
        <p:spPr>
          <a:xfrm rot="-6629414">
            <a:off x="506621" y="1096444"/>
            <a:ext cx="5082759" cy="5009067"/>
          </a:xfrm>
          <a:prstGeom prst="rect">
            <a:avLst/>
          </a:prstGeom>
          <a:noFill/>
          <a:ln>
            <a:noFill/>
          </a:ln>
        </p:spPr>
      </p:pic>
      <p:sp>
        <p:nvSpPr>
          <p:cNvPr id="247" name="Google Shape;247;g310fd773917_0_473"/>
          <p:cNvSpPr txBox="1">
            <a:spLocks noGrp="1"/>
          </p:cNvSpPr>
          <p:nvPr>
            <p:ph type="subTitle" idx="1"/>
          </p:nvPr>
        </p:nvSpPr>
        <p:spPr>
          <a:xfrm>
            <a:off x="6747600" y="1252321"/>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248" name="Google Shape;248;g310fd773917_0_473"/>
          <p:cNvSpPr txBox="1">
            <a:spLocks noGrp="1"/>
          </p:cNvSpPr>
          <p:nvPr>
            <p:ph type="subTitle" idx="2"/>
          </p:nvPr>
        </p:nvSpPr>
        <p:spPr>
          <a:xfrm>
            <a:off x="6747600" y="1571529"/>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249" name="Google Shape;249;g310fd773917_0_473"/>
          <p:cNvSpPr txBox="1">
            <a:spLocks noGrp="1"/>
          </p:cNvSpPr>
          <p:nvPr>
            <p:ph type="subTitle" idx="3"/>
          </p:nvPr>
        </p:nvSpPr>
        <p:spPr>
          <a:xfrm>
            <a:off x="6747600" y="2527431"/>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250" name="Google Shape;250;g310fd773917_0_473"/>
          <p:cNvSpPr txBox="1">
            <a:spLocks noGrp="1"/>
          </p:cNvSpPr>
          <p:nvPr>
            <p:ph type="subTitle" idx="4"/>
          </p:nvPr>
        </p:nvSpPr>
        <p:spPr>
          <a:xfrm>
            <a:off x="6747600" y="2846639"/>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251" name="Google Shape;251;g310fd773917_0_473"/>
          <p:cNvSpPr txBox="1">
            <a:spLocks noGrp="1"/>
          </p:cNvSpPr>
          <p:nvPr>
            <p:ph type="subTitle" idx="5"/>
          </p:nvPr>
        </p:nvSpPr>
        <p:spPr>
          <a:xfrm>
            <a:off x="6747600" y="3921259"/>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252" name="Google Shape;252;g310fd773917_0_473"/>
          <p:cNvSpPr txBox="1">
            <a:spLocks noGrp="1"/>
          </p:cNvSpPr>
          <p:nvPr>
            <p:ph type="subTitle" idx="6"/>
          </p:nvPr>
        </p:nvSpPr>
        <p:spPr>
          <a:xfrm>
            <a:off x="6747600" y="4240467"/>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253" name="Google Shape;253;g310fd773917_0_473"/>
          <p:cNvSpPr txBox="1">
            <a:spLocks noGrp="1"/>
          </p:cNvSpPr>
          <p:nvPr>
            <p:ph type="subTitle" idx="7"/>
          </p:nvPr>
        </p:nvSpPr>
        <p:spPr>
          <a:xfrm>
            <a:off x="6747600" y="5318813"/>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254" name="Google Shape;254;g310fd773917_0_473"/>
          <p:cNvSpPr txBox="1">
            <a:spLocks noGrp="1"/>
          </p:cNvSpPr>
          <p:nvPr>
            <p:ph type="subTitle" idx="8"/>
          </p:nvPr>
        </p:nvSpPr>
        <p:spPr>
          <a:xfrm>
            <a:off x="6747600" y="5638021"/>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255" name="Google Shape;255;g310fd773917_0_473"/>
          <p:cNvSpPr txBox="1">
            <a:spLocks noGrp="1"/>
          </p:cNvSpPr>
          <p:nvPr>
            <p:ph type="title"/>
          </p:nvPr>
        </p:nvSpPr>
        <p:spPr>
          <a:xfrm>
            <a:off x="889117" y="2571237"/>
            <a:ext cx="4328800" cy="2376233"/>
          </a:xfrm>
          <a:prstGeom prst="rect">
            <a:avLst/>
          </a:prstGeom>
        </p:spPr>
        <p:txBody>
          <a:bodyPr spcFirstLastPara="1" wrap="square" lIns="182850" tIns="182850" rIns="182850" bIns="182850" anchor="ctr" anchorCtr="0">
            <a:normAutofit/>
          </a:bodyPr>
          <a:lstStyle>
            <a:lvl1pPr lvl="0" algn="ctr">
              <a:spcBef>
                <a:spcPts val="0"/>
              </a:spcBef>
              <a:spcAft>
                <a:spcPts val="0"/>
              </a:spcAft>
              <a:buSzPts val="6400"/>
              <a:buNone/>
              <a:defRPr sz="4266"/>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a:endParaRPr/>
          </a:p>
        </p:txBody>
      </p:sp>
    </p:spTree>
    <p:extLst>
      <p:ext uri="{BB962C8B-B14F-4D97-AF65-F5344CB8AC3E}">
        <p14:creationId xmlns:p14="http://schemas.microsoft.com/office/powerpoint/2010/main" val="4212334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layful - Section">
  <p:cSld name="Playful - Section">
    <p:bg>
      <p:bgPr>
        <a:blipFill>
          <a:blip r:embed="rId2">
            <a:alphaModFix/>
          </a:blip>
          <a:stretch>
            <a:fillRect/>
          </a:stretch>
        </a:blipFill>
        <a:effectLst/>
      </p:bgPr>
    </p:bg>
    <p:spTree>
      <p:nvGrpSpPr>
        <p:cNvPr id="1" name="Shape 256"/>
        <p:cNvGrpSpPr/>
        <p:nvPr/>
      </p:nvGrpSpPr>
      <p:grpSpPr>
        <a:xfrm>
          <a:off x="0" y="0"/>
          <a:ext cx="0" cy="0"/>
          <a:chOff x="0" y="0"/>
          <a:chExt cx="0" cy="0"/>
        </a:xfrm>
      </p:grpSpPr>
      <p:sp>
        <p:nvSpPr>
          <p:cNvPr id="257" name="Google Shape;257;g310fd773917_0_487"/>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58" name="Google Shape;258;g310fd773917_0_487"/>
          <p:cNvPicPr preferRelativeResize="0"/>
          <p:nvPr/>
        </p:nvPicPr>
        <p:blipFill>
          <a:blip r:embed="rId3">
            <a:alphaModFix/>
          </a:blip>
          <a:stretch>
            <a:fillRect/>
          </a:stretch>
        </p:blipFill>
        <p:spPr>
          <a:xfrm>
            <a:off x="2" y="0"/>
            <a:ext cx="12192007" cy="6856941"/>
          </a:xfrm>
          <a:prstGeom prst="rect">
            <a:avLst/>
          </a:prstGeom>
          <a:noFill/>
          <a:ln>
            <a:noFill/>
          </a:ln>
        </p:spPr>
      </p:pic>
      <p:sp>
        <p:nvSpPr>
          <p:cNvPr id="259" name="Google Shape;259;g310fd773917_0_487"/>
          <p:cNvSpPr/>
          <p:nvPr/>
        </p:nvSpPr>
        <p:spPr>
          <a:xfrm>
            <a:off x="583400" y="418148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260" name="Google Shape;260;g310fd773917_0_487"/>
          <p:cNvSpPr txBox="1">
            <a:spLocks noGrp="1"/>
          </p:cNvSpPr>
          <p:nvPr>
            <p:ph type="title"/>
          </p:nvPr>
        </p:nvSpPr>
        <p:spPr>
          <a:xfrm>
            <a:off x="415617" y="4241087"/>
            <a:ext cx="76232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61" name="Google Shape;261;g310fd773917_0_487"/>
          <p:cNvSpPr txBox="1">
            <a:spLocks noGrp="1"/>
          </p:cNvSpPr>
          <p:nvPr>
            <p:ph type="subTitle" idx="1"/>
          </p:nvPr>
        </p:nvSpPr>
        <p:spPr>
          <a:xfrm>
            <a:off x="908350" y="4033983"/>
            <a:ext cx="10439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7318979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layful - Image Text (1)">
  <p:cSld name="Playful - Image Text (1)">
    <p:bg>
      <p:bgPr>
        <a:blipFill>
          <a:blip r:embed="rId2">
            <a:alphaModFix/>
          </a:blip>
          <a:stretch>
            <a:fillRect/>
          </a:stretch>
        </a:blipFill>
        <a:effectLst/>
      </p:bgPr>
    </p:bg>
    <p:spTree>
      <p:nvGrpSpPr>
        <p:cNvPr id="1" name="Shape 262"/>
        <p:cNvGrpSpPr/>
        <p:nvPr/>
      </p:nvGrpSpPr>
      <p:grpSpPr>
        <a:xfrm>
          <a:off x="0" y="0"/>
          <a:ext cx="0" cy="0"/>
          <a:chOff x="0" y="0"/>
          <a:chExt cx="0" cy="0"/>
        </a:xfrm>
      </p:grpSpPr>
      <p:pic>
        <p:nvPicPr>
          <p:cNvPr id="263" name="Google Shape;263;g310fd773917_0_493"/>
          <p:cNvPicPr preferRelativeResize="0"/>
          <p:nvPr/>
        </p:nvPicPr>
        <p:blipFill>
          <a:blip r:embed="rId3">
            <a:alphaModFix/>
          </a:blip>
          <a:stretch>
            <a:fillRect/>
          </a:stretch>
        </p:blipFill>
        <p:spPr>
          <a:xfrm>
            <a:off x="5334034" y="-133419"/>
            <a:ext cx="6858001" cy="7124981"/>
          </a:xfrm>
          <a:prstGeom prst="rect">
            <a:avLst/>
          </a:prstGeom>
          <a:noFill/>
          <a:ln>
            <a:noFill/>
          </a:ln>
        </p:spPr>
      </p:pic>
      <p:sp>
        <p:nvSpPr>
          <p:cNvPr id="264" name="Google Shape;264;g310fd773917_0_493"/>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65" name="Google Shape;265;g310fd773917_0_493"/>
          <p:cNvPicPr preferRelativeResize="0"/>
          <p:nvPr/>
        </p:nvPicPr>
        <p:blipFill>
          <a:blip r:embed="rId4">
            <a:alphaModFix/>
          </a:blip>
          <a:stretch>
            <a:fillRect/>
          </a:stretch>
        </p:blipFill>
        <p:spPr>
          <a:xfrm>
            <a:off x="10464484" y="0"/>
            <a:ext cx="1727550" cy="1796623"/>
          </a:xfrm>
          <a:prstGeom prst="rect">
            <a:avLst/>
          </a:prstGeom>
          <a:noFill/>
          <a:ln>
            <a:noFill/>
          </a:ln>
        </p:spPr>
      </p:pic>
      <p:sp>
        <p:nvSpPr>
          <p:cNvPr id="266" name="Google Shape;266;g310fd773917_0_493"/>
          <p:cNvSpPr/>
          <p:nvPr/>
        </p:nvSpPr>
        <p:spPr>
          <a:xfrm>
            <a:off x="0" y="-28150"/>
            <a:ext cx="6180400" cy="6886337"/>
          </a:xfrm>
          <a:prstGeom prst="rect">
            <a:avLst/>
          </a:prstGeom>
          <a:solidFill>
            <a:schemeClr val="lt1"/>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267" name="Google Shape;267;g310fd773917_0_493"/>
          <p:cNvSpPr/>
          <p:nvPr/>
        </p:nvSpPr>
        <p:spPr>
          <a:xfrm>
            <a:off x="961050" y="1643417"/>
            <a:ext cx="285200" cy="35994"/>
          </a:xfrm>
          <a:prstGeom prst="rect">
            <a:avLst/>
          </a:prstGeom>
          <a:solidFill>
            <a:srgbClr val="212020"/>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212020"/>
              </a:solidFill>
            </a:endParaRPr>
          </a:p>
        </p:txBody>
      </p:sp>
      <p:sp>
        <p:nvSpPr>
          <p:cNvPr id="268" name="Google Shape;268;g310fd773917_0_493"/>
          <p:cNvSpPr txBox="1">
            <a:spLocks noGrp="1"/>
          </p:cNvSpPr>
          <p:nvPr>
            <p:ph type="title"/>
          </p:nvPr>
        </p:nvSpPr>
        <p:spPr>
          <a:xfrm>
            <a:off x="793267" y="1753819"/>
            <a:ext cx="4639000" cy="1211213"/>
          </a:xfrm>
          <a:prstGeom prst="rect">
            <a:avLst/>
          </a:prstGeom>
        </p:spPr>
        <p:txBody>
          <a:bodyPr spcFirstLastPara="1" wrap="square" lIns="182850" tIns="182850" rIns="182850" bIns="182850" anchor="t" anchorCtr="0">
            <a:normAutofit/>
          </a:bodyPr>
          <a:lstStyle>
            <a:lvl1pPr lvl="0">
              <a:spcBef>
                <a:spcPts val="0"/>
              </a:spcBef>
              <a:spcAft>
                <a:spcPts val="0"/>
              </a:spcAft>
              <a:buClr>
                <a:srgbClr val="212020"/>
              </a:buClr>
              <a:buSzPts val="5000"/>
              <a:buNone/>
              <a:defRPr sz="3333">
                <a:solidFill>
                  <a:srgbClr val="212020"/>
                </a:solidFill>
              </a:defRPr>
            </a:lvl1pPr>
            <a:lvl2pPr lvl="1">
              <a:spcBef>
                <a:spcPts val="0"/>
              </a:spcBef>
              <a:spcAft>
                <a:spcPts val="0"/>
              </a:spcAft>
              <a:buClr>
                <a:srgbClr val="212020"/>
              </a:buClr>
              <a:buSzPts val="5600"/>
              <a:buNone/>
              <a:defRPr>
                <a:solidFill>
                  <a:srgbClr val="212020"/>
                </a:solidFill>
              </a:defRPr>
            </a:lvl2pPr>
            <a:lvl3pPr lvl="2">
              <a:spcBef>
                <a:spcPts val="0"/>
              </a:spcBef>
              <a:spcAft>
                <a:spcPts val="0"/>
              </a:spcAft>
              <a:buClr>
                <a:srgbClr val="212020"/>
              </a:buClr>
              <a:buSzPts val="5600"/>
              <a:buNone/>
              <a:defRPr>
                <a:solidFill>
                  <a:srgbClr val="212020"/>
                </a:solidFill>
              </a:defRPr>
            </a:lvl3pPr>
            <a:lvl4pPr lvl="3">
              <a:spcBef>
                <a:spcPts val="0"/>
              </a:spcBef>
              <a:spcAft>
                <a:spcPts val="0"/>
              </a:spcAft>
              <a:buClr>
                <a:srgbClr val="212020"/>
              </a:buClr>
              <a:buSzPts val="5600"/>
              <a:buNone/>
              <a:defRPr>
                <a:solidFill>
                  <a:srgbClr val="212020"/>
                </a:solidFill>
              </a:defRPr>
            </a:lvl4pPr>
            <a:lvl5pPr lvl="4">
              <a:spcBef>
                <a:spcPts val="0"/>
              </a:spcBef>
              <a:spcAft>
                <a:spcPts val="0"/>
              </a:spcAft>
              <a:buClr>
                <a:srgbClr val="212020"/>
              </a:buClr>
              <a:buSzPts val="5600"/>
              <a:buNone/>
              <a:defRPr>
                <a:solidFill>
                  <a:srgbClr val="212020"/>
                </a:solidFill>
              </a:defRPr>
            </a:lvl5pPr>
            <a:lvl6pPr lvl="5">
              <a:spcBef>
                <a:spcPts val="0"/>
              </a:spcBef>
              <a:spcAft>
                <a:spcPts val="0"/>
              </a:spcAft>
              <a:buClr>
                <a:srgbClr val="212020"/>
              </a:buClr>
              <a:buSzPts val="5600"/>
              <a:buNone/>
              <a:defRPr>
                <a:solidFill>
                  <a:srgbClr val="212020"/>
                </a:solidFill>
              </a:defRPr>
            </a:lvl6pPr>
            <a:lvl7pPr lvl="6">
              <a:spcBef>
                <a:spcPts val="0"/>
              </a:spcBef>
              <a:spcAft>
                <a:spcPts val="0"/>
              </a:spcAft>
              <a:buClr>
                <a:srgbClr val="212020"/>
              </a:buClr>
              <a:buSzPts val="5600"/>
              <a:buNone/>
              <a:defRPr>
                <a:solidFill>
                  <a:srgbClr val="212020"/>
                </a:solidFill>
              </a:defRPr>
            </a:lvl7pPr>
            <a:lvl8pPr lvl="7">
              <a:spcBef>
                <a:spcPts val="0"/>
              </a:spcBef>
              <a:spcAft>
                <a:spcPts val="0"/>
              </a:spcAft>
              <a:buClr>
                <a:srgbClr val="212020"/>
              </a:buClr>
              <a:buSzPts val="5600"/>
              <a:buNone/>
              <a:defRPr>
                <a:solidFill>
                  <a:srgbClr val="212020"/>
                </a:solidFill>
              </a:defRPr>
            </a:lvl8pPr>
            <a:lvl9pPr lvl="8">
              <a:spcBef>
                <a:spcPts val="0"/>
              </a:spcBef>
              <a:spcAft>
                <a:spcPts val="0"/>
              </a:spcAft>
              <a:buClr>
                <a:srgbClr val="212020"/>
              </a:buClr>
              <a:buSzPts val="5600"/>
              <a:buNone/>
              <a:defRPr>
                <a:solidFill>
                  <a:srgbClr val="212020"/>
                </a:solidFill>
              </a:defRPr>
            </a:lvl9pPr>
          </a:lstStyle>
          <a:p>
            <a:endParaRPr/>
          </a:p>
        </p:txBody>
      </p:sp>
      <p:sp>
        <p:nvSpPr>
          <p:cNvPr id="269" name="Google Shape;269;g310fd773917_0_493"/>
          <p:cNvSpPr txBox="1">
            <a:spLocks noGrp="1"/>
          </p:cNvSpPr>
          <p:nvPr>
            <p:ph type="subTitle" idx="1"/>
          </p:nvPr>
        </p:nvSpPr>
        <p:spPr>
          <a:xfrm>
            <a:off x="1286000" y="1495914"/>
            <a:ext cx="4230400" cy="330949"/>
          </a:xfrm>
          <a:prstGeom prst="rect">
            <a:avLst/>
          </a:prstGeom>
        </p:spPr>
        <p:txBody>
          <a:bodyPr spcFirstLastPara="1" wrap="square" lIns="182850" tIns="182850" rIns="182850" bIns="182850" anchor="ctr" anchorCtr="0">
            <a:noAutofit/>
          </a:bodyPr>
          <a:lstStyle>
            <a:lvl1pPr lvl="0">
              <a:spcBef>
                <a:spcPts val="0"/>
              </a:spcBef>
              <a:spcAft>
                <a:spcPts val="0"/>
              </a:spcAft>
              <a:buSzPts val="2800"/>
              <a:buNone/>
              <a:defRPr sz="18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0" name="Google Shape;270;g310fd773917_0_493"/>
          <p:cNvSpPr txBox="1">
            <a:spLocks noGrp="1"/>
          </p:cNvSpPr>
          <p:nvPr>
            <p:ph type="subTitle" idx="2"/>
          </p:nvPr>
        </p:nvSpPr>
        <p:spPr>
          <a:xfrm>
            <a:off x="793267" y="2982995"/>
            <a:ext cx="47406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1800"/>
              <a:buNone/>
              <a:defRPr sz="1200"/>
            </a:lvl2pPr>
            <a:lvl3pPr lvl="2">
              <a:spcBef>
                <a:spcPts val="0"/>
              </a:spcBef>
              <a:spcAft>
                <a:spcPts val="0"/>
              </a:spcAft>
              <a:buSzPts val="1800"/>
              <a:buNone/>
              <a:defRPr sz="1200"/>
            </a:lvl3pPr>
            <a:lvl4pPr lvl="3">
              <a:spcBef>
                <a:spcPts val="0"/>
              </a:spcBef>
              <a:spcAft>
                <a:spcPts val="0"/>
              </a:spcAft>
              <a:buSzPts val="1800"/>
              <a:buNone/>
              <a:defRPr sz="1200"/>
            </a:lvl4pPr>
            <a:lvl5pPr lvl="4">
              <a:spcBef>
                <a:spcPts val="0"/>
              </a:spcBef>
              <a:spcAft>
                <a:spcPts val="0"/>
              </a:spcAft>
              <a:buSzPts val="1800"/>
              <a:buNone/>
              <a:defRPr sz="1200"/>
            </a:lvl5pPr>
            <a:lvl6pPr lvl="5">
              <a:spcBef>
                <a:spcPts val="0"/>
              </a:spcBef>
              <a:spcAft>
                <a:spcPts val="0"/>
              </a:spcAft>
              <a:buSzPts val="1800"/>
              <a:buNone/>
              <a:defRPr sz="1200"/>
            </a:lvl6pPr>
            <a:lvl7pPr lvl="6">
              <a:spcBef>
                <a:spcPts val="0"/>
              </a:spcBef>
              <a:spcAft>
                <a:spcPts val="0"/>
              </a:spcAft>
              <a:buSzPts val="1800"/>
              <a:buNone/>
              <a:defRPr sz="1200"/>
            </a:lvl7pPr>
            <a:lvl8pPr lvl="7">
              <a:spcBef>
                <a:spcPts val="0"/>
              </a:spcBef>
              <a:spcAft>
                <a:spcPts val="0"/>
              </a:spcAft>
              <a:buSzPts val="1800"/>
              <a:buNone/>
              <a:defRPr sz="1200"/>
            </a:lvl8pPr>
            <a:lvl9pPr lvl="8">
              <a:spcBef>
                <a:spcPts val="0"/>
              </a:spcBef>
              <a:spcAft>
                <a:spcPts val="0"/>
              </a:spcAft>
              <a:buSzPts val="1800"/>
              <a:buNone/>
              <a:defRPr sz="1200"/>
            </a:lvl9pPr>
          </a:lstStyle>
          <a:p>
            <a:endParaRPr/>
          </a:p>
        </p:txBody>
      </p:sp>
    </p:spTree>
    <p:extLst>
      <p:ext uri="{BB962C8B-B14F-4D97-AF65-F5344CB8AC3E}">
        <p14:creationId xmlns:p14="http://schemas.microsoft.com/office/powerpoint/2010/main" val="4019063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layful - Image Text (2)">
  <p:cSld name="Playful - Image Text (2)">
    <p:bg>
      <p:bgPr>
        <a:blipFill>
          <a:blip r:embed="rId2">
            <a:alphaModFix/>
          </a:blip>
          <a:stretch>
            <a:fillRect/>
          </a:stretch>
        </a:blipFill>
        <a:effectLst/>
      </p:bgPr>
    </p:bg>
    <p:spTree>
      <p:nvGrpSpPr>
        <p:cNvPr id="1" name="Shape 271"/>
        <p:cNvGrpSpPr/>
        <p:nvPr/>
      </p:nvGrpSpPr>
      <p:grpSpPr>
        <a:xfrm>
          <a:off x="0" y="0"/>
          <a:ext cx="0" cy="0"/>
          <a:chOff x="0" y="0"/>
          <a:chExt cx="0" cy="0"/>
        </a:xfrm>
      </p:grpSpPr>
      <p:pic>
        <p:nvPicPr>
          <p:cNvPr id="272" name="Google Shape;272;g310fd773917_0_502"/>
          <p:cNvPicPr preferRelativeResize="0"/>
          <p:nvPr/>
        </p:nvPicPr>
        <p:blipFill>
          <a:blip r:embed="rId3">
            <a:alphaModFix/>
          </a:blip>
          <a:stretch>
            <a:fillRect/>
          </a:stretch>
        </p:blipFill>
        <p:spPr>
          <a:xfrm>
            <a:off x="5214884" y="-55943"/>
            <a:ext cx="6969883" cy="6968808"/>
          </a:xfrm>
          <a:prstGeom prst="rect">
            <a:avLst/>
          </a:prstGeom>
          <a:noFill/>
          <a:ln>
            <a:noFill/>
          </a:ln>
        </p:spPr>
      </p:pic>
      <p:sp>
        <p:nvSpPr>
          <p:cNvPr id="273" name="Google Shape;273;g310fd773917_0_502"/>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74" name="Google Shape;274;g310fd773917_0_502"/>
          <p:cNvPicPr preferRelativeResize="0"/>
          <p:nvPr/>
        </p:nvPicPr>
        <p:blipFill>
          <a:blip r:embed="rId4">
            <a:alphaModFix/>
          </a:blip>
          <a:stretch>
            <a:fillRect/>
          </a:stretch>
        </p:blipFill>
        <p:spPr>
          <a:xfrm>
            <a:off x="10464484" y="0"/>
            <a:ext cx="1727550" cy="1796623"/>
          </a:xfrm>
          <a:prstGeom prst="rect">
            <a:avLst/>
          </a:prstGeom>
          <a:noFill/>
          <a:ln>
            <a:noFill/>
          </a:ln>
        </p:spPr>
      </p:pic>
      <p:sp>
        <p:nvSpPr>
          <p:cNvPr id="275" name="Google Shape;275;g310fd773917_0_502"/>
          <p:cNvSpPr/>
          <p:nvPr/>
        </p:nvSpPr>
        <p:spPr>
          <a:xfrm>
            <a:off x="0" y="-28150"/>
            <a:ext cx="6180400" cy="6886337"/>
          </a:xfrm>
          <a:prstGeom prst="rect">
            <a:avLst/>
          </a:prstGeom>
          <a:solidFill>
            <a:schemeClr val="lt1"/>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276" name="Google Shape;276;g310fd773917_0_502"/>
          <p:cNvSpPr/>
          <p:nvPr/>
        </p:nvSpPr>
        <p:spPr>
          <a:xfrm>
            <a:off x="961050" y="1643417"/>
            <a:ext cx="285200" cy="35994"/>
          </a:xfrm>
          <a:prstGeom prst="rect">
            <a:avLst/>
          </a:prstGeom>
          <a:solidFill>
            <a:srgbClr val="212020"/>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212020"/>
              </a:solidFill>
            </a:endParaRPr>
          </a:p>
        </p:txBody>
      </p:sp>
      <p:sp>
        <p:nvSpPr>
          <p:cNvPr id="277" name="Google Shape;277;g310fd773917_0_502"/>
          <p:cNvSpPr txBox="1">
            <a:spLocks noGrp="1"/>
          </p:cNvSpPr>
          <p:nvPr>
            <p:ph type="title"/>
          </p:nvPr>
        </p:nvSpPr>
        <p:spPr>
          <a:xfrm>
            <a:off x="793267" y="1753819"/>
            <a:ext cx="4639000" cy="1211213"/>
          </a:xfrm>
          <a:prstGeom prst="rect">
            <a:avLst/>
          </a:prstGeom>
        </p:spPr>
        <p:txBody>
          <a:bodyPr spcFirstLastPara="1" wrap="square" lIns="182850" tIns="182850" rIns="182850" bIns="182850" anchor="t" anchorCtr="0">
            <a:normAutofit/>
          </a:bodyPr>
          <a:lstStyle>
            <a:lvl1pPr lvl="0">
              <a:spcBef>
                <a:spcPts val="0"/>
              </a:spcBef>
              <a:spcAft>
                <a:spcPts val="0"/>
              </a:spcAft>
              <a:buClr>
                <a:srgbClr val="212020"/>
              </a:buClr>
              <a:buSzPts val="5000"/>
              <a:buNone/>
              <a:defRPr sz="3333">
                <a:solidFill>
                  <a:srgbClr val="212020"/>
                </a:solidFill>
              </a:defRPr>
            </a:lvl1pPr>
            <a:lvl2pPr lvl="1">
              <a:spcBef>
                <a:spcPts val="0"/>
              </a:spcBef>
              <a:spcAft>
                <a:spcPts val="0"/>
              </a:spcAft>
              <a:buClr>
                <a:srgbClr val="212020"/>
              </a:buClr>
              <a:buSzPts val="5600"/>
              <a:buNone/>
              <a:defRPr>
                <a:solidFill>
                  <a:srgbClr val="212020"/>
                </a:solidFill>
              </a:defRPr>
            </a:lvl2pPr>
            <a:lvl3pPr lvl="2">
              <a:spcBef>
                <a:spcPts val="0"/>
              </a:spcBef>
              <a:spcAft>
                <a:spcPts val="0"/>
              </a:spcAft>
              <a:buClr>
                <a:srgbClr val="212020"/>
              </a:buClr>
              <a:buSzPts val="5600"/>
              <a:buNone/>
              <a:defRPr>
                <a:solidFill>
                  <a:srgbClr val="212020"/>
                </a:solidFill>
              </a:defRPr>
            </a:lvl3pPr>
            <a:lvl4pPr lvl="3">
              <a:spcBef>
                <a:spcPts val="0"/>
              </a:spcBef>
              <a:spcAft>
                <a:spcPts val="0"/>
              </a:spcAft>
              <a:buClr>
                <a:srgbClr val="212020"/>
              </a:buClr>
              <a:buSzPts val="5600"/>
              <a:buNone/>
              <a:defRPr>
                <a:solidFill>
                  <a:srgbClr val="212020"/>
                </a:solidFill>
              </a:defRPr>
            </a:lvl4pPr>
            <a:lvl5pPr lvl="4">
              <a:spcBef>
                <a:spcPts val="0"/>
              </a:spcBef>
              <a:spcAft>
                <a:spcPts val="0"/>
              </a:spcAft>
              <a:buClr>
                <a:srgbClr val="212020"/>
              </a:buClr>
              <a:buSzPts val="5600"/>
              <a:buNone/>
              <a:defRPr>
                <a:solidFill>
                  <a:srgbClr val="212020"/>
                </a:solidFill>
              </a:defRPr>
            </a:lvl5pPr>
            <a:lvl6pPr lvl="5">
              <a:spcBef>
                <a:spcPts val="0"/>
              </a:spcBef>
              <a:spcAft>
                <a:spcPts val="0"/>
              </a:spcAft>
              <a:buClr>
                <a:srgbClr val="212020"/>
              </a:buClr>
              <a:buSzPts val="5600"/>
              <a:buNone/>
              <a:defRPr>
                <a:solidFill>
                  <a:srgbClr val="212020"/>
                </a:solidFill>
              </a:defRPr>
            </a:lvl6pPr>
            <a:lvl7pPr lvl="6">
              <a:spcBef>
                <a:spcPts val="0"/>
              </a:spcBef>
              <a:spcAft>
                <a:spcPts val="0"/>
              </a:spcAft>
              <a:buClr>
                <a:srgbClr val="212020"/>
              </a:buClr>
              <a:buSzPts val="5600"/>
              <a:buNone/>
              <a:defRPr>
                <a:solidFill>
                  <a:srgbClr val="212020"/>
                </a:solidFill>
              </a:defRPr>
            </a:lvl7pPr>
            <a:lvl8pPr lvl="7">
              <a:spcBef>
                <a:spcPts val="0"/>
              </a:spcBef>
              <a:spcAft>
                <a:spcPts val="0"/>
              </a:spcAft>
              <a:buClr>
                <a:srgbClr val="212020"/>
              </a:buClr>
              <a:buSzPts val="5600"/>
              <a:buNone/>
              <a:defRPr>
                <a:solidFill>
                  <a:srgbClr val="212020"/>
                </a:solidFill>
              </a:defRPr>
            </a:lvl8pPr>
            <a:lvl9pPr lvl="8">
              <a:spcBef>
                <a:spcPts val="0"/>
              </a:spcBef>
              <a:spcAft>
                <a:spcPts val="0"/>
              </a:spcAft>
              <a:buClr>
                <a:srgbClr val="212020"/>
              </a:buClr>
              <a:buSzPts val="5600"/>
              <a:buNone/>
              <a:defRPr>
                <a:solidFill>
                  <a:srgbClr val="212020"/>
                </a:solidFill>
              </a:defRPr>
            </a:lvl9pPr>
          </a:lstStyle>
          <a:p>
            <a:endParaRPr/>
          </a:p>
        </p:txBody>
      </p:sp>
      <p:sp>
        <p:nvSpPr>
          <p:cNvPr id="278" name="Google Shape;278;g310fd773917_0_502"/>
          <p:cNvSpPr txBox="1">
            <a:spLocks noGrp="1"/>
          </p:cNvSpPr>
          <p:nvPr>
            <p:ph type="subTitle" idx="1"/>
          </p:nvPr>
        </p:nvSpPr>
        <p:spPr>
          <a:xfrm>
            <a:off x="1286000" y="1495914"/>
            <a:ext cx="4230400" cy="330949"/>
          </a:xfrm>
          <a:prstGeom prst="rect">
            <a:avLst/>
          </a:prstGeom>
        </p:spPr>
        <p:txBody>
          <a:bodyPr spcFirstLastPara="1" wrap="square" lIns="182850" tIns="182850" rIns="182850" bIns="182850" anchor="ctr" anchorCtr="0">
            <a:noAutofit/>
          </a:bodyPr>
          <a:lstStyle>
            <a:lvl1pPr lvl="0">
              <a:spcBef>
                <a:spcPts val="0"/>
              </a:spcBef>
              <a:spcAft>
                <a:spcPts val="0"/>
              </a:spcAft>
              <a:buSzPts val="2800"/>
              <a:buNone/>
              <a:defRPr sz="18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9" name="Google Shape;279;g310fd773917_0_502"/>
          <p:cNvSpPr txBox="1">
            <a:spLocks noGrp="1"/>
          </p:cNvSpPr>
          <p:nvPr>
            <p:ph type="subTitle" idx="2"/>
          </p:nvPr>
        </p:nvSpPr>
        <p:spPr>
          <a:xfrm>
            <a:off x="793267" y="2982995"/>
            <a:ext cx="47406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1800"/>
              <a:buNone/>
              <a:defRPr sz="1200"/>
            </a:lvl2pPr>
            <a:lvl3pPr lvl="2">
              <a:spcBef>
                <a:spcPts val="0"/>
              </a:spcBef>
              <a:spcAft>
                <a:spcPts val="0"/>
              </a:spcAft>
              <a:buSzPts val="1800"/>
              <a:buNone/>
              <a:defRPr sz="1200"/>
            </a:lvl3pPr>
            <a:lvl4pPr lvl="3">
              <a:spcBef>
                <a:spcPts val="0"/>
              </a:spcBef>
              <a:spcAft>
                <a:spcPts val="0"/>
              </a:spcAft>
              <a:buSzPts val="1800"/>
              <a:buNone/>
              <a:defRPr sz="1200"/>
            </a:lvl4pPr>
            <a:lvl5pPr lvl="4">
              <a:spcBef>
                <a:spcPts val="0"/>
              </a:spcBef>
              <a:spcAft>
                <a:spcPts val="0"/>
              </a:spcAft>
              <a:buSzPts val="1800"/>
              <a:buNone/>
              <a:defRPr sz="1200"/>
            </a:lvl5pPr>
            <a:lvl6pPr lvl="5">
              <a:spcBef>
                <a:spcPts val="0"/>
              </a:spcBef>
              <a:spcAft>
                <a:spcPts val="0"/>
              </a:spcAft>
              <a:buSzPts val="1800"/>
              <a:buNone/>
              <a:defRPr sz="1200"/>
            </a:lvl6pPr>
            <a:lvl7pPr lvl="6">
              <a:spcBef>
                <a:spcPts val="0"/>
              </a:spcBef>
              <a:spcAft>
                <a:spcPts val="0"/>
              </a:spcAft>
              <a:buSzPts val="1800"/>
              <a:buNone/>
              <a:defRPr sz="1200"/>
            </a:lvl7pPr>
            <a:lvl8pPr lvl="7">
              <a:spcBef>
                <a:spcPts val="0"/>
              </a:spcBef>
              <a:spcAft>
                <a:spcPts val="0"/>
              </a:spcAft>
              <a:buSzPts val="1800"/>
              <a:buNone/>
              <a:defRPr sz="1200"/>
            </a:lvl8pPr>
            <a:lvl9pPr lvl="8">
              <a:spcBef>
                <a:spcPts val="0"/>
              </a:spcBef>
              <a:spcAft>
                <a:spcPts val="0"/>
              </a:spcAft>
              <a:buSzPts val="1800"/>
              <a:buNone/>
              <a:defRPr sz="1200"/>
            </a:lvl9pPr>
          </a:lstStyle>
          <a:p>
            <a:endParaRPr/>
          </a:p>
        </p:txBody>
      </p:sp>
    </p:spTree>
    <p:extLst>
      <p:ext uri="{BB962C8B-B14F-4D97-AF65-F5344CB8AC3E}">
        <p14:creationId xmlns:p14="http://schemas.microsoft.com/office/powerpoint/2010/main" val="21602946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layful - Image Text (3)">
  <p:cSld name="Playful - Image Text (3)">
    <p:bg>
      <p:bgPr>
        <a:blipFill>
          <a:blip r:embed="rId2">
            <a:alphaModFix/>
          </a:blip>
          <a:stretch>
            <a:fillRect/>
          </a:stretch>
        </a:blipFill>
        <a:effectLst/>
      </p:bgPr>
    </p:bg>
    <p:spTree>
      <p:nvGrpSpPr>
        <p:cNvPr id="1" name="Shape 280"/>
        <p:cNvGrpSpPr/>
        <p:nvPr/>
      </p:nvGrpSpPr>
      <p:grpSpPr>
        <a:xfrm>
          <a:off x="0" y="0"/>
          <a:ext cx="0" cy="0"/>
          <a:chOff x="0" y="0"/>
          <a:chExt cx="0" cy="0"/>
        </a:xfrm>
      </p:grpSpPr>
      <p:pic>
        <p:nvPicPr>
          <p:cNvPr id="281" name="Google Shape;281;g310fd773917_0_511"/>
          <p:cNvPicPr preferRelativeResize="0"/>
          <p:nvPr/>
        </p:nvPicPr>
        <p:blipFill>
          <a:blip r:embed="rId3">
            <a:alphaModFix/>
          </a:blip>
          <a:stretch>
            <a:fillRect/>
          </a:stretch>
        </p:blipFill>
        <p:spPr>
          <a:xfrm>
            <a:off x="5348950" y="-96735"/>
            <a:ext cx="6858001" cy="7023511"/>
          </a:xfrm>
          <a:prstGeom prst="rect">
            <a:avLst/>
          </a:prstGeom>
          <a:noFill/>
          <a:ln>
            <a:noFill/>
          </a:ln>
        </p:spPr>
      </p:pic>
      <p:sp>
        <p:nvSpPr>
          <p:cNvPr id="282" name="Google Shape;282;g310fd773917_0_511"/>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83" name="Google Shape;283;g310fd773917_0_511"/>
          <p:cNvPicPr preferRelativeResize="0"/>
          <p:nvPr/>
        </p:nvPicPr>
        <p:blipFill>
          <a:blip r:embed="rId4">
            <a:alphaModFix/>
          </a:blip>
          <a:stretch>
            <a:fillRect/>
          </a:stretch>
        </p:blipFill>
        <p:spPr>
          <a:xfrm>
            <a:off x="10464484" y="0"/>
            <a:ext cx="1727550" cy="1796623"/>
          </a:xfrm>
          <a:prstGeom prst="rect">
            <a:avLst/>
          </a:prstGeom>
          <a:noFill/>
          <a:ln>
            <a:noFill/>
          </a:ln>
        </p:spPr>
      </p:pic>
      <p:sp>
        <p:nvSpPr>
          <p:cNvPr id="284" name="Google Shape;284;g310fd773917_0_511"/>
          <p:cNvSpPr/>
          <p:nvPr/>
        </p:nvSpPr>
        <p:spPr>
          <a:xfrm>
            <a:off x="0" y="-28150"/>
            <a:ext cx="6180400" cy="6886337"/>
          </a:xfrm>
          <a:prstGeom prst="rect">
            <a:avLst/>
          </a:prstGeom>
          <a:solidFill>
            <a:schemeClr val="lt1"/>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285" name="Google Shape;285;g310fd773917_0_511"/>
          <p:cNvSpPr/>
          <p:nvPr/>
        </p:nvSpPr>
        <p:spPr>
          <a:xfrm>
            <a:off x="961050" y="1643417"/>
            <a:ext cx="285200" cy="35994"/>
          </a:xfrm>
          <a:prstGeom prst="rect">
            <a:avLst/>
          </a:prstGeom>
          <a:solidFill>
            <a:srgbClr val="212020"/>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212020"/>
              </a:solidFill>
            </a:endParaRPr>
          </a:p>
        </p:txBody>
      </p:sp>
      <p:sp>
        <p:nvSpPr>
          <p:cNvPr id="286" name="Google Shape;286;g310fd773917_0_511"/>
          <p:cNvSpPr txBox="1">
            <a:spLocks noGrp="1"/>
          </p:cNvSpPr>
          <p:nvPr>
            <p:ph type="title"/>
          </p:nvPr>
        </p:nvSpPr>
        <p:spPr>
          <a:xfrm>
            <a:off x="793267" y="1753819"/>
            <a:ext cx="4639000" cy="1211213"/>
          </a:xfrm>
          <a:prstGeom prst="rect">
            <a:avLst/>
          </a:prstGeom>
        </p:spPr>
        <p:txBody>
          <a:bodyPr spcFirstLastPara="1" wrap="square" lIns="182850" tIns="182850" rIns="182850" bIns="182850" anchor="t" anchorCtr="0">
            <a:normAutofit/>
          </a:bodyPr>
          <a:lstStyle>
            <a:lvl1pPr lvl="0">
              <a:spcBef>
                <a:spcPts val="0"/>
              </a:spcBef>
              <a:spcAft>
                <a:spcPts val="0"/>
              </a:spcAft>
              <a:buClr>
                <a:srgbClr val="212020"/>
              </a:buClr>
              <a:buSzPts val="5000"/>
              <a:buNone/>
              <a:defRPr sz="3333">
                <a:solidFill>
                  <a:srgbClr val="212020"/>
                </a:solidFill>
              </a:defRPr>
            </a:lvl1pPr>
            <a:lvl2pPr lvl="1">
              <a:spcBef>
                <a:spcPts val="0"/>
              </a:spcBef>
              <a:spcAft>
                <a:spcPts val="0"/>
              </a:spcAft>
              <a:buClr>
                <a:srgbClr val="212020"/>
              </a:buClr>
              <a:buSzPts val="5600"/>
              <a:buNone/>
              <a:defRPr>
                <a:solidFill>
                  <a:srgbClr val="212020"/>
                </a:solidFill>
              </a:defRPr>
            </a:lvl2pPr>
            <a:lvl3pPr lvl="2">
              <a:spcBef>
                <a:spcPts val="0"/>
              </a:spcBef>
              <a:spcAft>
                <a:spcPts val="0"/>
              </a:spcAft>
              <a:buClr>
                <a:srgbClr val="212020"/>
              </a:buClr>
              <a:buSzPts val="5600"/>
              <a:buNone/>
              <a:defRPr>
                <a:solidFill>
                  <a:srgbClr val="212020"/>
                </a:solidFill>
              </a:defRPr>
            </a:lvl3pPr>
            <a:lvl4pPr lvl="3">
              <a:spcBef>
                <a:spcPts val="0"/>
              </a:spcBef>
              <a:spcAft>
                <a:spcPts val="0"/>
              </a:spcAft>
              <a:buClr>
                <a:srgbClr val="212020"/>
              </a:buClr>
              <a:buSzPts val="5600"/>
              <a:buNone/>
              <a:defRPr>
                <a:solidFill>
                  <a:srgbClr val="212020"/>
                </a:solidFill>
              </a:defRPr>
            </a:lvl4pPr>
            <a:lvl5pPr lvl="4">
              <a:spcBef>
                <a:spcPts val="0"/>
              </a:spcBef>
              <a:spcAft>
                <a:spcPts val="0"/>
              </a:spcAft>
              <a:buClr>
                <a:srgbClr val="212020"/>
              </a:buClr>
              <a:buSzPts val="5600"/>
              <a:buNone/>
              <a:defRPr>
                <a:solidFill>
                  <a:srgbClr val="212020"/>
                </a:solidFill>
              </a:defRPr>
            </a:lvl5pPr>
            <a:lvl6pPr lvl="5">
              <a:spcBef>
                <a:spcPts val="0"/>
              </a:spcBef>
              <a:spcAft>
                <a:spcPts val="0"/>
              </a:spcAft>
              <a:buClr>
                <a:srgbClr val="212020"/>
              </a:buClr>
              <a:buSzPts val="5600"/>
              <a:buNone/>
              <a:defRPr>
                <a:solidFill>
                  <a:srgbClr val="212020"/>
                </a:solidFill>
              </a:defRPr>
            </a:lvl6pPr>
            <a:lvl7pPr lvl="6">
              <a:spcBef>
                <a:spcPts val="0"/>
              </a:spcBef>
              <a:spcAft>
                <a:spcPts val="0"/>
              </a:spcAft>
              <a:buClr>
                <a:srgbClr val="212020"/>
              </a:buClr>
              <a:buSzPts val="5600"/>
              <a:buNone/>
              <a:defRPr>
                <a:solidFill>
                  <a:srgbClr val="212020"/>
                </a:solidFill>
              </a:defRPr>
            </a:lvl7pPr>
            <a:lvl8pPr lvl="7">
              <a:spcBef>
                <a:spcPts val="0"/>
              </a:spcBef>
              <a:spcAft>
                <a:spcPts val="0"/>
              </a:spcAft>
              <a:buClr>
                <a:srgbClr val="212020"/>
              </a:buClr>
              <a:buSzPts val="5600"/>
              <a:buNone/>
              <a:defRPr>
                <a:solidFill>
                  <a:srgbClr val="212020"/>
                </a:solidFill>
              </a:defRPr>
            </a:lvl8pPr>
            <a:lvl9pPr lvl="8">
              <a:spcBef>
                <a:spcPts val="0"/>
              </a:spcBef>
              <a:spcAft>
                <a:spcPts val="0"/>
              </a:spcAft>
              <a:buClr>
                <a:srgbClr val="212020"/>
              </a:buClr>
              <a:buSzPts val="5600"/>
              <a:buNone/>
              <a:defRPr>
                <a:solidFill>
                  <a:srgbClr val="212020"/>
                </a:solidFill>
              </a:defRPr>
            </a:lvl9pPr>
          </a:lstStyle>
          <a:p>
            <a:endParaRPr/>
          </a:p>
        </p:txBody>
      </p:sp>
      <p:sp>
        <p:nvSpPr>
          <p:cNvPr id="287" name="Google Shape;287;g310fd773917_0_511"/>
          <p:cNvSpPr txBox="1">
            <a:spLocks noGrp="1"/>
          </p:cNvSpPr>
          <p:nvPr>
            <p:ph type="subTitle" idx="1"/>
          </p:nvPr>
        </p:nvSpPr>
        <p:spPr>
          <a:xfrm>
            <a:off x="1286000" y="1495914"/>
            <a:ext cx="4230400" cy="330949"/>
          </a:xfrm>
          <a:prstGeom prst="rect">
            <a:avLst/>
          </a:prstGeom>
        </p:spPr>
        <p:txBody>
          <a:bodyPr spcFirstLastPara="1" wrap="square" lIns="182850" tIns="182850" rIns="182850" bIns="182850" anchor="ctr" anchorCtr="0">
            <a:noAutofit/>
          </a:bodyPr>
          <a:lstStyle>
            <a:lvl1pPr lvl="0">
              <a:spcBef>
                <a:spcPts val="0"/>
              </a:spcBef>
              <a:spcAft>
                <a:spcPts val="0"/>
              </a:spcAft>
              <a:buSzPts val="2800"/>
              <a:buNone/>
              <a:defRPr sz="18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8" name="Google Shape;288;g310fd773917_0_511"/>
          <p:cNvSpPr txBox="1">
            <a:spLocks noGrp="1"/>
          </p:cNvSpPr>
          <p:nvPr>
            <p:ph type="subTitle" idx="2"/>
          </p:nvPr>
        </p:nvSpPr>
        <p:spPr>
          <a:xfrm>
            <a:off x="793267" y="2982995"/>
            <a:ext cx="47406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1800"/>
              <a:buNone/>
              <a:defRPr sz="1200"/>
            </a:lvl2pPr>
            <a:lvl3pPr lvl="2">
              <a:spcBef>
                <a:spcPts val="0"/>
              </a:spcBef>
              <a:spcAft>
                <a:spcPts val="0"/>
              </a:spcAft>
              <a:buSzPts val="1800"/>
              <a:buNone/>
              <a:defRPr sz="1200"/>
            </a:lvl3pPr>
            <a:lvl4pPr lvl="3">
              <a:spcBef>
                <a:spcPts val="0"/>
              </a:spcBef>
              <a:spcAft>
                <a:spcPts val="0"/>
              </a:spcAft>
              <a:buSzPts val="1800"/>
              <a:buNone/>
              <a:defRPr sz="1200"/>
            </a:lvl4pPr>
            <a:lvl5pPr lvl="4">
              <a:spcBef>
                <a:spcPts val="0"/>
              </a:spcBef>
              <a:spcAft>
                <a:spcPts val="0"/>
              </a:spcAft>
              <a:buSzPts val="1800"/>
              <a:buNone/>
              <a:defRPr sz="1200"/>
            </a:lvl5pPr>
            <a:lvl6pPr lvl="5">
              <a:spcBef>
                <a:spcPts val="0"/>
              </a:spcBef>
              <a:spcAft>
                <a:spcPts val="0"/>
              </a:spcAft>
              <a:buSzPts val="1800"/>
              <a:buNone/>
              <a:defRPr sz="1200"/>
            </a:lvl6pPr>
            <a:lvl7pPr lvl="6">
              <a:spcBef>
                <a:spcPts val="0"/>
              </a:spcBef>
              <a:spcAft>
                <a:spcPts val="0"/>
              </a:spcAft>
              <a:buSzPts val="1800"/>
              <a:buNone/>
              <a:defRPr sz="1200"/>
            </a:lvl7pPr>
            <a:lvl8pPr lvl="7">
              <a:spcBef>
                <a:spcPts val="0"/>
              </a:spcBef>
              <a:spcAft>
                <a:spcPts val="0"/>
              </a:spcAft>
              <a:buSzPts val="1800"/>
              <a:buNone/>
              <a:defRPr sz="1200"/>
            </a:lvl8pPr>
            <a:lvl9pPr lvl="8">
              <a:spcBef>
                <a:spcPts val="0"/>
              </a:spcBef>
              <a:spcAft>
                <a:spcPts val="0"/>
              </a:spcAft>
              <a:buSzPts val="1800"/>
              <a:buNone/>
              <a:defRPr sz="1200"/>
            </a:lvl9pPr>
          </a:lstStyle>
          <a:p>
            <a:endParaRPr/>
          </a:p>
        </p:txBody>
      </p:sp>
    </p:spTree>
    <p:extLst>
      <p:ext uri="{BB962C8B-B14F-4D97-AF65-F5344CB8AC3E}">
        <p14:creationId xmlns:p14="http://schemas.microsoft.com/office/powerpoint/2010/main" val="24318010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layful - 3 Columns">
  <p:cSld name="Playful - 3 Columns">
    <p:spTree>
      <p:nvGrpSpPr>
        <p:cNvPr id="1" name="Shape 289"/>
        <p:cNvGrpSpPr/>
        <p:nvPr/>
      </p:nvGrpSpPr>
      <p:grpSpPr>
        <a:xfrm>
          <a:off x="0" y="0"/>
          <a:ext cx="0" cy="0"/>
          <a:chOff x="0" y="0"/>
          <a:chExt cx="0" cy="0"/>
        </a:xfrm>
      </p:grpSpPr>
      <p:sp>
        <p:nvSpPr>
          <p:cNvPr id="290" name="Google Shape;290;g310fd773917_0_520"/>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91" name="Google Shape;291;g310fd773917_0_520"/>
          <p:cNvPicPr preferRelativeResize="0"/>
          <p:nvPr/>
        </p:nvPicPr>
        <p:blipFill>
          <a:blip r:embed="rId2">
            <a:alphaModFix/>
          </a:blip>
          <a:stretch>
            <a:fillRect/>
          </a:stretch>
        </p:blipFill>
        <p:spPr>
          <a:xfrm>
            <a:off x="-210133" y="-6431195"/>
            <a:ext cx="10189916" cy="9452074"/>
          </a:xfrm>
          <a:prstGeom prst="rect">
            <a:avLst/>
          </a:prstGeom>
          <a:noFill/>
          <a:ln>
            <a:noFill/>
          </a:ln>
        </p:spPr>
      </p:pic>
      <p:pic>
        <p:nvPicPr>
          <p:cNvPr id="292" name="Google Shape;292;g310fd773917_0_520"/>
          <p:cNvPicPr preferRelativeResize="0"/>
          <p:nvPr/>
        </p:nvPicPr>
        <p:blipFill>
          <a:blip r:embed="rId3">
            <a:alphaModFix/>
          </a:blip>
          <a:stretch>
            <a:fillRect/>
          </a:stretch>
        </p:blipFill>
        <p:spPr>
          <a:xfrm>
            <a:off x="10464484" y="0"/>
            <a:ext cx="1727550" cy="1796623"/>
          </a:xfrm>
          <a:prstGeom prst="rect">
            <a:avLst/>
          </a:prstGeom>
          <a:noFill/>
          <a:ln>
            <a:noFill/>
          </a:ln>
        </p:spPr>
      </p:pic>
      <p:sp>
        <p:nvSpPr>
          <p:cNvPr id="293" name="Google Shape;293;g310fd773917_0_520"/>
          <p:cNvSpPr/>
          <p:nvPr/>
        </p:nvSpPr>
        <p:spPr>
          <a:xfrm>
            <a:off x="583400" y="801733"/>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294" name="Google Shape;294;g310fd773917_0_520"/>
          <p:cNvSpPr txBox="1">
            <a:spLocks noGrp="1"/>
          </p:cNvSpPr>
          <p:nvPr>
            <p:ph type="title"/>
          </p:nvPr>
        </p:nvSpPr>
        <p:spPr>
          <a:xfrm>
            <a:off x="415617" y="912135"/>
            <a:ext cx="10931800" cy="1672742"/>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40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95" name="Google Shape;295;g310fd773917_0_520"/>
          <p:cNvSpPr txBox="1">
            <a:spLocks noGrp="1"/>
          </p:cNvSpPr>
          <p:nvPr>
            <p:ph type="subTitle" idx="1"/>
          </p:nvPr>
        </p:nvSpPr>
        <p:spPr>
          <a:xfrm>
            <a:off x="908350" y="654230"/>
            <a:ext cx="10439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6" name="Google Shape;296;g310fd773917_0_520"/>
          <p:cNvSpPr txBox="1">
            <a:spLocks noGrp="1"/>
          </p:cNvSpPr>
          <p:nvPr>
            <p:ph type="title" idx="2"/>
          </p:nvPr>
        </p:nvSpPr>
        <p:spPr>
          <a:xfrm>
            <a:off x="415617" y="3561074"/>
            <a:ext cx="3616400" cy="574711"/>
          </a:xfrm>
          <a:prstGeom prst="rect">
            <a:avLst/>
          </a:prstGeom>
        </p:spPr>
        <p:txBody>
          <a:bodyPr spcFirstLastPara="1" wrap="square" lIns="182850" tIns="182850" rIns="182850" bIns="182850" anchor="b" anchorCtr="0">
            <a:normAutofit/>
          </a:bodyPr>
          <a:lstStyle>
            <a:lvl1pPr lvl="0">
              <a:spcBef>
                <a:spcPts val="0"/>
              </a:spcBef>
              <a:spcAft>
                <a:spcPts val="0"/>
              </a:spcAft>
              <a:buClr>
                <a:srgbClr val="7EBB55"/>
              </a:buClr>
              <a:buSzPts val="3200"/>
              <a:buNone/>
              <a:defRPr sz="2133">
                <a:solidFill>
                  <a:srgbClr val="7EBB55"/>
                </a:solidFill>
              </a:defRPr>
            </a:lvl1pPr>
            <a:lvl2pPr lvl="1">
              <a:spcBef>
                <a:spcPts val="0"/>
              </a:spcBef>
              <a:spcAft>
                <a:spcPts val="0"/>
              </a:spcAft>
              <a:buClr>
                <a:srgbClr val="7EBB55"/>
              </a:buClr>
              <a:buSzPts val="5600"/>
              <a:buNone/>
              <a:defRPr>
                <a:solidFill>
                  <a:srgbClr val="7EBB55"/>
                </a:solidFill>
              </a:defRPr>
            </a:lvl2pPr>
            <a:lvl3pPr lvl="2">
              <a:spcBef>
                <a:spcPts val="0"/>
              </a:spcBef>
              <a:spcAft>
                <a:spcPts val="0"/>
              </a:spcAft>
              <a:buClr>
                <a:srgbClr val="7EBB55"/>
              </a:buClr>
              <a:buSzPts val="5600"/>
              <a:buNone/>
              <a:defRPr>
                <a:solidFill>
                  <a:srgbClr val="7EBB55"/>
                </a:solidFill>
              </a:defRPr>
            </a:lvl3pPr>
            <a:lvl4pPr lvl="3">
              <a:spcBef>
                <a:spcPts val="0"/>
              </a:spcBef>
              <a:spcAft>
                <a:spcPts val="0"/>
              </a:spcAft>
              <a:buClr>
                <a:srgbClr val="7EBB55"/>
              </a:buClr>
              <a:buSzPts val="5600"/>
              <a:buNone/>
              <a:defRPr>
                <a:solidFill>
                  <a:srgbClr val="7EBB55"/>
                </a:solidFill>
              </a:defRPr>
            </a:lvl4pPr>
            <a:lvl5pPr lvl="4">
              <a:spcBef>
                <a:spcPts val="0"/>
              </a:spcBef>
              <a:spcAft>
                <a:spcPts val="0"/>
              </a:spcAft>
              <a:buClr>
                <a:srgbClr val="7EBB55"/>
              </a:buClr>
              <a:buSzPts val="5600"/>
              <a:buNone/>
              <a:defRPr>
                <a:solidFill>
                  <a:srgbClr val="7EBB55"/>
                </a:solidFill>
              </a:defRPr>
            </a:lvl5pPr>
            <a:lvl6pPr lvl="5">
              <a:spcBef>
                <a:spcPts val="0"/>
              </a:spcBef>
              <a:spcAft>
                <a:spcPts val="0"/>
              </a:spcAft>
              <a:buClr>
                <a:srgbClr val="7EBB55"/>
              </a:buClr>
              <a:buSzPts val="5600"/>
              <a:buNone/>
              <a:defRPr>
                <a:solidFill>
                  <a:srgbClr val="7EBB55"/>
                </a:solidFill>
              </a:defRPr>
            </a:lvl6pPr>
            <a:lvl7pPr lvl="6">
              <a:spcBef>
                <a:spcPts val="0"/>
              </a:spcBef>
              <a:spcAft>
                <a:spcPts val="0"/>
              </a:spcAft>
              <a:buClr>
                <a:srgbClr val="7EBB55"/>
              </a:buClr>
              <a:buSzPts val="5600"/>
              <a:buNone/>
              <a:defRPr>
                <a:solidFill>
                  <a:srgbClr val="7EBB55"/>
                </a:solidFill>
              </a:defRPr>
            </a:lvl7pPr>
            <a:lvl8pPr lvl="7">
              <a:spcBef>
                <a:spcPts val="0"/>
              </a:spcBef>
              <a:spcAft>
                <a:spcPts val="0"/>
              </a:spcAft>
              <a:buClr>
                <a:srgbClr val="7EBB55"/>
              </a:buClr>
              <a:buSzPts val="5600"/>
              <a:buNone/>
              <a:defRPr>
                <a:solidFill>
                  <a:srgbClr val="7EBB55"/>
                </a:solidFill>
              </a:defRPr>
            </a:lvl8pPr>
            <a:lvl9pPr lvl="8">
              <a:spcBef>
                <a:spcPts val="0"/>
              </a:spcBef>
              <a:spcAft>
                <a:spcPts val="0"/>
              </a:spcAft>
              <a:buClr>
                <a:srgbClr val="7EBB55"/>
              </a:buClr>
              <a:buSzPts val="5600"/>
              <a:buNone/>
              <a:defRPr>
                <a:solidFill>
                  <a:srgbClr val="7EBB55"/>
                </a:solidFill>
              </a:defRPr>
            </a:lvl9pPr>
          </a:lstStyle>
          <a:p>
            <a:endParaRPr/>
          </a:p>
        </p:txBody>
      </p:sp>
      <p:sp>
        <p:nvSpPr>
          <p:cNvPr id="297" name="Google Shape;297;g310fd773917_0_520"/>
          <p:cNvSpPr txBox="1">
            <a:spLocks noGrp="1"/>
          </p:cNvSpPr>
          <p:nvPr>
            <p:ph type="subTitle" idx="3"/>
          </p:nvPr>
        </p:nvSpPr>
        <p:spPr>
          <a:xfrm>
            <a:off x="415617" y="4034083"/>
            <a:ext cx="36164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298" name="Google Shape;298;g310fd773917_0_520"/>
          <p:cNvSpPr txBox="1">
            <a:spLocks noGrp="1"/>
          </p:cNvSpPr>
          <p:nvPr>
            <p:ph type="title" idx="4"/>
          </p:nvPr>
        </p:nvSpPr>
        <p:spPr>
          <a:xfrm>
            <a:off x="4287809" y="3561074"/>
            <a:ext cx="3616400" cy="574711"/>
          </a:xfrm>
          <a:prstGeom prst="rect">
            <a:avLst/>
          </a:prstGeom>
        </p:spPr>
        <p:txBody>
          <a:bodyPr spcFirstLastPara="1" wrap="square" lIns="182850" tIns="182850" rIns="182850" bIns="182850" anchor="b" anchorCtr="0">
            <a:normAutofit/>
          </a:bodyPr>
          <a:lstStyle>
            <a:lvl1pPr lvl="0">
              <a:spcBef>
                <a:spcPts val="0"/>
              </a:spcBef>
              <a:spcAft>
                <a:spcPts val="0"/>
              </a:spcAft>
              <a:buClr>
                <a:srgbClr val="7EBB55"/>
              </a:buClr>
              <a:buSzPts val="3200"/>
              <a:buNone/>
              <a:defRPr sz="2133">
                <a:solidFill>
                  <a:srgbClr val="7EBB55"/>
                </a:solidFill>
              </a:defRPr>
            </a:lvl1pPr>
            <a:lvl2pPr lvl="1">
              <a:spcBef>
                <a:spcPts val="0"/>
              </a:spcBef>
              <a:spcAft>
                <a:spcPts val="0"/>
              </a:spcAft>
              <a:buClr>
                <a:srgbClr val="7EBB55"/>
              </a:buClr>
              <a:buSzPts val="5600"/>
              <a:buNone/>
              <a:defRPr>
                <a:solidFill>
                  <a:srgbClr val="7EBB55"/>
                </a:solidFill>
              </a:defRPr>
            </a:lvl2pPr>
            <a:lvl3pPr lvl="2">
              <a:spcBef>
                <a:spcPts val="0"/>
              </a:spcBef>
              <a:spcAft>
                <a:spcPts val="0"/>
              </a:spcAft>
              <a:buClr>
                <a:srgbClr val="7EBB55"/>
              </a:buClr>
              <a:buSzPts val="5600"/>
              <a:buNone/>
              <a:defRPr>
                <a:solidFill>
                  <a:srgbClr val="7EBB55"/>
                </a:solidFill>
              </a:defRPr>
            </a:lvl3pPr>
            <a:lvl4pPr lvl="3">
              <a:spcBef>
                <a:spcPts val="0"/>
              </a:spcBef>
              <a:spcAft>
                <a:spcPts val="0"/>
              </a:spcAft>
              <a:buClr>
                <a:srgbClr val="7EBB55"/>
              </a:buClr>
              <a:buSzPts val="5600"/>
              <a:buNone/>
              <a:defRPr>
                <a:solidFill>
                  <a:srgbClr val="7EBB55"/>
                </a:solidFill>
              </a:defRPr>
            </a:lvl4pPr>
            <a:lvl5pPr lvl="4">
              <a:spcBef>
                <a:spcPts val="0"/>
              </a:spcBef>
              <a:spcAft>
                <a:spcPts val="0"/>
              </a:spcAft>
              <a:buClr>
                <a:srgbClr val="7EBB55"/>
              </a:buClr>
              <a:buSzPts val="5600"/>
              <a:buNone/>
              <a:defRPr>
                <a:solidFill>
                  <a:srgbClr val="7EBB55"/>
                </a:solidFill>
              </a:defRPr>
            </a:lvl5pPr>
            <a:lvl6pPr lvl="5">
              <a:spcBef>
                <a:spcPts val="0"/>
              </a:spcBef>
              <a:spcAft>
                <a:spcPts val="0"/>
              </a:spcAft>
              <a:buClr>
                <a:srgbClr val="7EBB55"/>
              </a:buClr>
              <a:buSzPts val="5600"/>
              <a:buNone/>
              <a:defRPr>
                <a:solidFill>
                  <a:srgbClr val="7EBB55"/>
                </a:solidFill>
              </a:defRPr>
            </a:lvl6pPr>
            <a:lvl7pPr lvl="6">
              <a:spcBef>
                <a:spcPts val="0"/>
              </a:spcBef>
              <a:spcAft>
                <a:spcPts val="0"/>
              </a:spcAft>
              <a:buClr>
                <a:srgbClr val="7EBB55"/>
              </a:buClr>
              <a:buSzPts val="5600"/>
              <a:buNone/>
              <a:defRPr>
                <a:solidFill>
                  <a:srgbClr val="7EBB55"/>
                </a:solidFill>
              </a:defRPr>
            </a:lvl7pPr>
            <a:lvl8pPr lvl="7">
              <a:spcBef>
                <a:spcPts val="0"/>
              </a:spcBef>
              <a:spcAft>
                <a:spcPts val="0"/>
              </a:spcAft>
              <a:buClr>
                <a:srgbClr val="7EBB55"/>
              </a:buClr>
              <a:buSzPts val="5600"/>
              <a:buNone/>
              <a:defRPr>
                <a:solidFill>
                  <a:srgbClr val="7EBB55"/>
                </a:solidFill>
              </a:defRPr>
            </a:lvl8pPr>
            <a:lvl9pPr lvl="8">
              <a:spcBef>
                <a:spcPts val="0"/>
              </a:spcBef>
              <a:spcAft>
                <a:spcPts val="0"/>
              </a:spcAft>
              <a:buClr>
                <a:srgbClr val="7EBB55"/>
              </a:buClr>
              <a:buSzPts val="5600"/>
              <a:buNone/>
              <a:defRPr>
                <a:solidFill>
                  <a:srgbClr val="7EBB55"/>
                </a:solidFill>
              </a:defRPr>
            </a:lvl9pPr>
          </a:lstStyle>
          <a:p>
            <a:endParaRPr/>
          </a:p>
        </p:txBody>
      </p:sp>
      <p:sp>
        <p:nvSpPr>
          <p:cNvPr id="299" name="Google Shape;299;g310fd773917_0_520"/>
          <p:cNvSpPr txBox="1">
            <a:spLocks noGrp="1"/>
          </p:cNvSpPr>
          <p:nvPr>
            <p:ph type="subTitle" idx="5"/>
          </p:nvPr>
        </p:nvSpPr>
        <p:spPr>
          <a:xfrm>
            <a:off x="4287809" y="4034083"/>
            <a:ext cx="36164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300" name="Google Shape;300;g310fd773917_0_520"/>
          <p:cNvSpPr txBox="1">
            <a:spLocks noGrp="1"/>
          </p:cNvSpPr>
          <p:nvPr>
            <p:ph type="title" idx="6"/>
          </p:nvPr>
        </p:nvSpPr>
        <p:spPr>
          <a:xfrm>
            <a:off x="8160009" y="3561074"/>
            <a:ext cx="3616400" cy="574711"/>
          </a:xfrm>
          <a:prstGeom prst="rect">
            <a:avLst/>
          </a:prstGeom>
        </p:spPr>
        <p:txBody>
          <a:bodyPr spcFirstLastPara="1" wrap="square" lIns="182850" tIns="182850" rIns="182850" bIns="182850" anchor="b" anchorCtr="0">
            <a:normAutofit/>
          </a:bodyPr>
          <a:lstStyle>
            <a:lvl1pPr lvl="0">
              <a:spcBef>
                <a:spcPts val="0"/>
              </a:spcBef>
              <a:spcAft>
                <a:spcPts val="0"/>
              </a:spcAft>
              <a:buClr>
                <a:srgbClr val="7EBB55"/>
              </a:buClr>
              <a:buSzPts val="3200"/>
              <a:buNone/>
              <a:defRPr sz="2133">
                <a:solidFill>
                  <a:srgbClr val="7EBB55"/>
                </a:solidFill>
              </a:defRPr>
            </a:lvl1pPr>
            <a:lvl2pPr lvl="1">
              <a:spcBef>
                <a:spcPts val="0"/>
              </a:spcBef>
              <a:spcAft>
                <a:spcPts val="0"/>
              </a:spcAft>
              <a:buClr>
                <a:srgbClr val="7EBB55"/>
              </a:buClr>
              <a:buSzPts val="5600"/>
              <a:buNone/>
              <a:defRPr>
                <a:solidFill>
                  <a:srgbClr val="7EBB55"/>
                </a:solidFill>
              </a:defRPr>
            </a:lvl2pPr>
            <a:lvl3pPr lvl="2">
              <a:spcBef>
                <a:spcPts val="0"/>
              </a:spcBef>
              <a:spcAft>
                <a:spcPts val="0"/>
              </a:spcAft>
              <a:buClr>
                <a:srgbClr val="7EBB55"/>
              </a:buClr>
              <a:buSzPts val="5600"/>
              <a:buNone/>
              <a:defRPr>
                <a:solidFill>
                  <a:srgbClr val="7EBB55"/>
                </a:solidFill>
              </a:defRPr>
            </a:lvl3pPr>
            <a:lvl4pPr lvl="3">
              <a:spcBef>
                <a:spcPts val="0"/>
              </a:spcBef>
              <a:spcAft>
                <a:spcPts val="0"/>
              </a:spcAft>
              <a:buClr>
                <a:srgbClr val="7EBB55"/>
              </a:buClr>
              <a:buSzPts val="5600"/>
              <a:buNone/>
              <a:defRPr>
                <a:solidFill>
                  <a:srgbClr val="7EBB55"/>
                </a:solidFill>
              </a:defRPr>
            </a:lvl4pPr>
            <a:lvl5pPr lvl="4">
              <a:spcBef>
                <a:spcPts val="0"/>
              </a:spcBef>
              <a:spcAft>
                <a:spcPts val="0"/>
              </a:spcAft>
              <a:buClr>
                <a:srgbClr val="7EBB55"/>
              </a:buClr>
              <a:buSzPts val="5600"/>
              <a:buNone/>
              <a:defRPr>
                <a:solidFill>
                  <a:srgbClr val="7EBB55"/>
                </a:solidFill>
              </a:defRPr>
            </a:lvl5pPr>
            <a:lvl6pPr lvl="5">
              <a:spcBef>
                <a:spcPts val="0"/>
              </a:spcBef>
              <a:spcAft>
                <a:spcPts val="0"/>
              </a:spcAft>
              <a:buClr>
                <a:srgbClr val="7EBB55"/>
              </a:buClr>
              <a:buSzPts val="5600"/>
              <a:buNone/>
              <a:defRPr>
                <a:solidFill>
                  <a:srgbClr val="7EBB55"/>
                </a:solidFill>
              </a:defRPr>
            </a:lvl6pPr>
            <a:lvl7pPr lvl="6">
              <a:spcBef>
                <a:spcPts val="0"/>
              </a:spcBef>
              <a:spcAft>
                <a:spcPts val="0"/>
              </a:spcAft>
              <a:buClr>
                <a:srgbClr val="7EBB55"/>
              </a:buClr>
              <a:buSzPts val="5600"/>
              <a:buNone/>
              <a:defRPr>
                <a:solidFill>
                  <a:srgbClr val="7EBB55"/>
                </a:solidFill>
              </a:defRPr>
            </a:lvl7pPr>
            <a:lvl8pPr lvl="7">
              <a:spcBef>
                <a:spcPts val="0"/>
              </a:spcBef>
              <a:spcAft>
                <a:spcPts val="0"/>
              </a:spcAft>
              <a:buClr>
                <a:srgbClr val="7EBB55"/>
              </a:buClr>
              <a:buSzPts val="5600"/>
              <a:buNone/>
              <a:defRPr>
                <a:solidFill>
                  <a:srgbClr val="7EBB55"/>
                </a:solidFill>
              </a:defRPr>
            </a:lvl8pPr>
            <a:lvl9pPr lvl="8">
              <a:spcBef>
                <a:spcPts val="0"/>
              </a:spcBef>
              <a:spcAft>
                <a:spcPts val="0"/>
              </a:spcAft>
              <a:buClr>
                <a:srgbClr val="7EBB55"/>
              </a:buClr>
              <a:buSzPts val="5600"/>
              <a:buNone/>
              <a:defRPr>
                <a:solidFill>
                  <a:srgbClr val="7EBB55"/>
                </a:solidFill>
              </a:defRPr>
            </a:lvl9pPr>
          </a:lstStyle>
          <a:p>
            <a:endParaRPr/>
          </a:p>
        </p:txBody>
      </p:sp>
      <p:sp>
        <p:nvSpPr>
          <p:cNvPr id="301" name="Google Shape;301;g310fd773917_0_520"/>
          <p:cNvSpPr txBox="1">
            <a:spLocks noGrp="1"/>
          </p:cNvSpPr>
          <p:nvPr>
            <p:ph type="subTitle" idx="7"/>
          </p:nvPr>
        </p:nvSpPr>
        <p:spPr>
          <a:xfrm>
            <a:off x="8160009" y="4034083"/>
            <a:ext cx="36164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Tree>
    <p:extLst>
      <p:ext uri="{BB962C8B-B14F-4D97-AF65-F5344CB8AC3E}">
        <p14:creationId xmlns:p14="http://schemas.microsoft.com/office/powerpoint/2010/main" val="13684081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layful - 2 Rows (1)">
  <p:cSld name="Playful - 2 Rows (1)">
    <p:spTree>
      <p:nvGrpSpPr>
        <p:cNvPr id="1" name="Shape 302"/>
        <p:cNvGrpSpPr/>
        <p:nvPr/>
      </p:nvGrpSpPr>
      <p:grpSpPr>
        <a:xfrm>
          <a:off x="0" y="0"/>
          <a:ext cx="0" cy="0"/>
          <a:chOff x="0" y="0"/>
          <a:chExt cx="0" cy="0"/>
        </a:xfrm>
      </p:grpSpPr>
      <p:sp>
        <p:nvSpPr>
          <p:cNvPr id="303" name="Google Shape;303;g310fd773917_0_533"/>
          <p:cNvSpPr/>
          <p:nvPr/>
        </p:nvSpPr>
        <p:spPr>
          <a:xfrm>
            <a:off x="6096000" y="3456071"/>
            <a:ext cx="6112400" cy="3480063"/>
          </a:xfrm>
          <a:prstGeom prst="rect">
            <a:avLst/>
          </a:prstGeom>
          <a:solidFill>
            <a:srgbClr val="F78A3C"/>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304" name="Google Shape;304;g310fd773917_0_533"/>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
        <p:nvSpPr>
          <p:cNvPr id="305" name="Google Shape;305;g310fd773917_0_533"/>
          <p:cNvSpPr/>
          <p:nvPr/>
        </p:nvSpPr>
        <p:spPr>
          <a:xfrm>
            <a:off x="6096000" y="-24000"/>
            <a:ext cx="6112400" cy="3480063"/>
          </a:xfrm>
          <a:prstGeom prst="rect">
            <a:avLst/>
          </a:prstGeom>
          <a:solidFill>
            <a:srgbClr val="7EBB55"/>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306" name="Google Shape;306;g310fd773917_0_533"/>
          <p:cNvSpPr/>
          <p:nvPr/>
        </p:nvSpPr>
        <p:spPr>
          <a:xfrm>
            <a:off x="0" y="-24001"/>
            <a:ext cx="6096000" cy="6960126"/>
          </a:xfrm>
          <a:prstGeom prst="rect">
            <a:avLst/>
          </a:prstGeom>
          <a:solidFill>
            <a:srgbClr val="1C395C"/>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pic>
        <p:nvPicPr>
          <p:cNvPr id="307" name="Google Shape;307;g310fd773917_0_533"/>
          <p:cNvPicPr preferRelativeResize="0"/>
          <p:nvPr/>
        </p:nvPicPr>
        <p:blipFill>
          <a:blip r:embed="rId2">
            <a:alphaModFix/>
          </a:blip>
          <a:stretch>
            <a:fillRect/>
          </a:stretch>
        </p:blipFill>
        <p:spPr>
          <a:xfrm>
            <a:off x="10495583" y="1627"/>
            <a:ext cx="1696800" cy="1761118"/>
          </a:xfrm>
          <a:prstGeom prst="rect">
            <a:avLst/>
          </a:prstGeom>
          <a:noFill/>
          <a:ln>
            <a:noFill/>
          </a:ln>
        </p:spPr>
      </p:pic>
      <p:sp>
        <p:nvSpPr>
          <p:cNvPr id="308" name="Google Shape;308;g310fd773917_0_533"/>
          <p:cNvSpPr/>
          <p:nvPr/>
        </p:nvSpPr>
        <p:spPr>
          <a:xfrm>
            <a:off x="534783" y="1384412"/>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chemeClr val="lt1"/>
              </a:solidFill>
            </a:endParaRPr>
          </a:p>
        </p:txBody>
      </p:sp>
      <p:sp>
        <p:nvSpPr>
          <p:cNvPr id="309" name="Google Shape;309;g310fd773917_0_533"/>
          <p:cNvSpPr txBox="1">
            <a:spLocks noGrp="1"/>
          </p:cNvSpPr>
          <p:nvPr>
            <p:ph type="title"/>
          </p:nvPr>
        </p:nvSpPr>
        <p:spPr>
          <a:xfrm>
            <a:off x="367000" y="1494814"/>
            <a:ext cx="5320800" cy="4939238"/>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4000"/>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a:endParaRPr/>
          </a:p>
        </p:txBody>
      </p:sp>
      <p:sp>
        <p:nvSpPr>
          <p:cNvPr id="310" name="Google Shape;310;g310fd773917_0_533"/>
          <p:cNvSpPr txBox="1">
            <a:spLocks noGrp="1"/>
          </p:cNvSpPr>
          <p:nvPr>
            <p:ph type="subTitle" idx="1"/>
          </p:nvPr>
        </p:nvSpPr>
        <p:spPr>
          <a:xfrm>
            <a:off x="859733" y="1236909"/>
            <a:ext cx="46596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11" name="Google Shape;311;g310fd773917_0_533"/>
          <p:cNvSpPr txBox="1">
            <a:spLocks noGrp="1"/>
          </p:cNvSpPr>
          <p:nvPr>
            <p:ph type="subTitle" idx="2"/>
          </p:nvPr>
        </p:nvSpPr>
        <p:spPr>
          <a:xfrm>
            <a:off x="6876000" y="1611283"/>
            <a:ext cx="4467200" cy="1672742"/>
          </a:xfrm>
          <a:prstGeom prst="rect">
            <a:avLst/>
          </a:prstGeom>
        </p:spPr>
        <p:txBody>
          <a:bodyPr spcFirstLastPara="1" wrap="square" lIns="182850" tIns="182850" rIns="182850" bIns="182850" anchor="t" anchorCtr="0">
            <a:noAutofit/>
          </a:bodyPr>
          <a:lstStyle>
            <a:lvl1pPr lvl="0">
              <a:spcBef>
                <a:spcPts val="0"/>
              </a:spcBef>
              <a:spcAft>
                <a:spcPts val="0"/>
              </a:spcAft>
              <a:buClr>
                <a:schemeClr val="lt1"/>
              </a:buClr>
              <a:buSzPts val="1800"/>
              <a:buNone/>
              <a:defRPr sz="1200">
                <a:solidFill>
                  <a:schemeClr val="lt1"/>
                </a:solidFill>
              </a:defRPr>
            </a:lvl1pPr>
            <a:lvl2pPr lvl="1">
              <a:spcBef>
                <a:spcPts val="0"/>
              </a:spcBef>
              <a:spcAft>
                <a:spcPts val="0"/>
              </a:spcAft>
              <a:buClr>
                <a:schemeClr val="lt1"/>
              </a:buClr>
              <a:buSzPts val="2000"/>
              <a:buNone/>
              <a:defRPr sz="1333">
                <a:solidFill>
                  <a:schemeClr val="lt1"/>
                </a:solidFill>
              </a:defRPr>
            </a:lvl2pPr>
            <a:lvl3pPr lvl="2">
              <a:spcBef>
                <a:spcPts val="0"/>
              </a:spcBef>
              <a:spcAft>
                <a:spcPts val="0"/>
              </a:spcAft>
              <a:buClr>
                <a:schemeClr val="lt1"/>
              </a:buClr>
              <a:buSzPts val="2000"/>
              <a:buNone/>
              <a:defRPr sz="1333">
                <a:solidFill>
                  <a:schemeClr val="lt1"/>
                </a:solidFill>
              </a:defRPr>
            </a:lvl3pPr>
            <a:lvl4pPr lvl="3">
              <a:spcBef>
                <a:spcPts val="0"/>
              </a:spcBef>
              <a:spcAft>
                <a:spcPts val="0"/>
              </a:spcAft>
              <a:buClr>
                <a:schemeClr val="lt1"/>
              </a:buClr>
              <a:buSzPts val="2000"/>
              <a:buNone/>
              <a:defRPr sz="1333">
                <a:solidFill>
                  <a:schemeClr val="lt1"/>
                </a:solidFill>
              </a:defRPr>
            </a:lvl4pPr>
            <a:lvl5pPr lvl="4">
              <a:spcBef>
                <a:spcPts val="0"/>
              </a:spcBef>
              <a:spcAft>
                <a:spcPts val="0"/>
              </a:spcAft>
              <a:buClr>
                <a:schemeClr val="lt1"/>
              </a:buClr>
              <a:buSzPts val="2000"/>
              <a:buNone/>
              <a:defRPr sz="1333">
                <a:solidFill>
                  <a:schemeClr val="lt1"/>
                </a:solidFill>
              </a:defRPr>
            </a:lvl5pPr>
            <a:lvl6pPr lvl="5">
              <a:spcBef>
                <a:spcPts val="0"/>
              </a:spcBef>
              <a:spcAft>
                <a:spcPts val="0"/>
              </a:spcAft>
              <a:buClr>
                <a:schemeClr val="lt1"/>
              </a:buClr>
              <a:buSzPts val="2000"/>
              <a:buNone/>
              <a:defRPr sz="1333">
                <a:solidFill>
                  <a:schemeClr val="lt1"/>
                </a:solidFill>
              </a:defRPr>
            </a:lvl6pPr>
            <a:lvl7pPr lvl="6">
              <a:spcBef>
                <a:spcPts val="0"/>
              </a:spcBef>
              <a:spcAft>
                <a:spcPts val="0"/>
              </a:spcAft>
              <a:buClr>
                <a:schemeClr val="lt1"/>
              </a:buClr>
              <a:buSzPts val="2000"/>
              <a:buNone/>
              <a:defRPr sz="1333">
                <a:solidFill>
                  <a:schemeClr val="lt1"/>
                </a:solidFill>
              </a:defRPr>
            </a:lvl7pPr>
            <a:lvl8pPr lvl="7">
              <a:spcBef>
                <a:spcPts val="0"/>
              </a:spcBef>
              <a:spcAft>
                <a:spcPts val="0"/>
              </a:spcAft>
              <a:buClr>
                <a:schemeClr val="lt1"/>
              </a:buClr>
              <a:buSzPts val="2000"/>
              <a:buNone/>
              <a:defRPr sz="1333">
                <a:solidFill>
                  <a:schemeClr val="lt1"/>
                </a:solidFill>
              </a:defRPr>
            </a:lvl8pPr>
            <a:lvl9pPr lvl="8">
              <a:spcBef>
                <a:spcPts val="0"/>
              </a:spcBef>
              <a:spcAft>
                <a:spcPts val="0"/>
              </a:spcAft>
              <a:buClr>
                <a:schemeClr val="lt1"/>
              </a:buClr>
              <a:buSzPts val="2000"/>
              <a:buNone/>
              <a:defRPr sz="1333">
                <a:solidFill>
                  <a:schemeClr val="lt1"/>
                </a:solidFill>
              </a:defRPr>
            </a:lvl9pPr>
          </a:lstStyle>
          <a:p>
            <a:endParaRPr/>
          </a:p>
        </p:txBody>
      </p:sp>
      <p:sp>
        <p:nvSpPr>
          <p:cNvPr id="312" name="Google Shape;312;g310fd773917_0_533"/>
          <p:cNvSpPr txBox="1">
            <a:spLocks noGrp="1"/>
          </p:cNvSpPr>
          <p:nvPr>
            <p:ph type="subTitle" idx="3"/>
          </p:nvPr>
        </p:nvSpPr>
        <p:spPr>
          <a:xfrm>
            <a:off x="6876000" y="1166407"/>
            <a:ext cx="44672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3200"/>
              <a:buNone/>
              <a:defRPr sz="2133" b="1">
                <a:solidFill>
                  <a:schemeClr val="lt1"/>
                </a:solidFill>
              </a:defRPr>
            </a:lvl1pPr>
            <a:lvl2pPr lvl="1">
              <a:spcBef>
                <a:spcPts val="0"/>
              </a:spcBef>
              <a:spcAft>
                <a:spcPts val="0"/>
              </a:spcAft>
              <a:buClr>
                <a:schemeClr val="lt1"/>
              </a:buClr>
              <a:buSzPts val="3200"/>
              <a:buNone/>
              <a:defRPr sz="2133">
                <a:solidFill>
                  <a:schemeClr val="lt1"/>
                </a:solidFill>
              </a:defRPr>
            </a:lvl2pPr>
            <a:lvl3pPr lvl="2">
              <a:spcBef>
                <a:spcPts val="0"/>
              </a:spcBef>
              <a:spcAft>
                <a:spcPts val="0"/>
              </a:spcAft>
              <a:buClr>
                <a:schemeClr val="lt1"/>
              </a:buClr>
              <a:buSzPts val="3200"/>
              <a:buNone/>
              <a:defRPr sz="2133">
                <a:solidFill>
                  <a:schemeClr val="lt1"/>
                </a:solidFill>
              </a:defRPr>
            </a:lvl3pPr>
            <a:lvl4pPr lvl="3">
              <a:spcBef>
                <a:spcPts val="0"/>
              </a:spcBef>
              <a:spcAft>
                <a:spcPts val="0"/>
              </a:spcAft>
              <a:buClr>
                <a:schemeClr val="lt1"/>
              </a:buClr>
              <a:buSzPts val="3200"/>
              <a:buNone/>
              <a:defRPr sz="2133">
                <a:solidFill>
                  <a:schemeClr val="lt1"/>
                </a:solidFill>
              </a:defRPr>
            </a:lvl4pPr>
            <a:lvl5pPr lvl="4">
              <a:spcBef>
                <a:spcPts val="0"/>
              </a:spcBef>
              <a:spcAft>
                <a:spcPts val="0"/>
              </a:spcAft>
              <a:buClr>
                <a:schemeClr val="lt1"/>
              </a:buClr>
              <a:buSzPts val="3200"/>
              <a:buNone/>
              <a:defRPr sz="2133">
                <a:solidFill>
                  <a:schemeClr val="lt1"/>
                </a:solidFill>
              </a:defRPr>
            </a:lvl5pPr>
            <a:lvl6pPr lvl="5">
              <a:spcBef>
                <a:spcPts val="0"/>
              </a:spcBef>
              <a:spcAft>
                <a:spcPts val="0"/>
              </a:spcAft>
              <a:buClr>
                <a:schemeClr val="lt1"/>
              </a:buClr>
              <a:buSzPts val="3200"/>
              <a:buNone/>
              <a:defRPr sz="2133">
                <a:solidFill>
                  <a:schemeClr val="lt1"/>
                </a:solidFill>
              </a:defRPr>
            </a:lvl6pPr>
            <a:lvl7pPr lvl="6">
              <a:spcBef>
                <a:spcPts val="0"/>
              </a:spcBef>
              <a:spcAft>
                <a:spcPts val="0"/>
              </a:spcAft>
              <a:buClr>
                <a:schemeClr val="lt1"/>
              </a:buClr>
              <a:buSzPts val="3200"/>
              <a:buNone/>
              <a:defRPr sz="2133">
                <a:solidFill>
                  <a:schemeClr val="lt1"/>
                </a:solidFill>
              </a:defRPr>
            </a:lvl7pPr>
            <a:lvl8pPr lvl="7">
              <a:spcBef>
                <a:spcPts val="0"/>
              </a:spcBef>
              <a:spcAft>
                <a:spcPts val="0"/>
              </a:spcAft>
              <a:buClr>
                <a:schemeClr val="lt1"/>
              </a:buClr>
              <a:buSzPts val="3200"/>
              <a:buNone/>
              <a:defRPr sz="2133">
                <a:solidFill>
                  <a:schemeClr val="lt1"/>
                </a:solidFill>
              </a:defRPr>
            </a:lvl8pPr>
            <a:lvl9pPr lvl="8">
              <a:spcBef>
                <a:spcPts val="0"/>
              </a:spcBef>
              <a:spcAft>
                <a:spcPts val="0"/>
              </a:spcAft>
              <a:buClr>
                <a:schemeClr val="lt1"/>
              </a:buClr>
              <a:buSzPts val="3200"/>
              <a:buNone/>
              <a:defRPr sz="2133">
                <a:solidFill>
                  <a:schemeClr val="lt1"/>
                </a:solidFill>
              </a:defRPr>
            </a:lvl9pPr>
          </a:lstStyle>
          <a:p>
            <a:endParaRPr/>
          </a:p>
        </p:txBody>
      </p:sp>
      <p:sp>
        <p:nvSpPr>
          <p:cNvPr id="313" name="Google Shape;313;g310fd773917_0_533"/>
          <p:cNvSpPr txBox="1">
            <a:spLocks noGrp="1"/>
          </p:cNvSpPr>
          <p:nvPr>
            <p:ph type="subTitle" idx="4"/>
          </p:nvPr>
        </p:nvSpPr>
        <p:spPr>
          <a:xfrm>
            <a:off x="6876000" y="4097717"/>
            <a:ext cx="4467200" cy="1672742"/>
          </a:xfrm>
          <a:prstGeom prst="rect">
            <a:avLst/>
          </a:prstGeom>
        </p:spPr>
        <p:txBody>
          <a:bodyPr spcFirstLastPara="1" wrap="square" lIns="182850" tIns="182850" rIns="182850" bIns="182850" anchor="t" anchorCtr="0">
            <a:noAutofit/>
          </a:bodyPr>
          <a:lstStyle>
            <a:lvl1pPr lvl="0">
              <a:spcBef>
                <a:spcPts val="0"/>
              </a:spcBef>
              <a:spcAft>
                <a:spcPts val="0"/>
              </a:spcAft>
              <a:buClr>
                <a:schemeClr val="lt1"/>
              </a:buClr>
              <a:buSzPts val="1800"/>
              <a:buNone/>
              <a:defRPr sz="1200">
                <a:solidFill>
                  <a:schemeClr val="lt1"/>
                </a:solidFill>
              </a:defRPr>
            </a:lvl1pPr>
            <a:lvl2pPr lvl="1">
              <a:spcBef>
                <a:spcPts val="0"/>
              </a:spcBef>
              <a:spcAft>
                <a:spcPts val="0"/>
              </a:spcAft>
              <a:buClr>
                <a:schemeClr val="lt1"/>
              </a:buClr>
              <a:buSzPts val="2000"/>
              <a:buNone/>
              <a:defRPr sz="1333">
                <a:solidFill>
                  <a:schemeClr val="lt1"/>
                </a:solidFill>
              </a:defRPr>
            </a:lvl2pPr>
            <a:lvl3pPr lvl="2">
              <a:spcBef>
                <a:spcPts val="0"/>
              </a:spcBef>
              <a:spcAft>
                <a:spcPts val="0"/>
              </a:spcAft>
              <a:buClr>
                <a:schemeClr val="lt1"/>
              </a:buClr>
              <a:buSzPts val="2000"/>
              <a:buNone/>
              <a:defRPr sz="1333">
                <a:solidFill>
                  <a:schemeClr val="lt1"/>
                </a:solidFill>
              </a:defRPr>
            </a:lvl3pPr>
            <a:lvl4pPr lvl="3">
              <a:spcBef>
                <a:spcPts val="0"/>
              </a:spcBef>
              <a:spcAft>
                <a:spcPts val="0"/>
              </a:spcAft>
              <a:buClr>
                <a:schemeClr val="lt1"/>
              </a:buClr>
              <a:buSzPts val="2000"/>
              <a:buNone/>
              <a:defRPr sz="1333">
                <a:solidFill>
                  <a:schemeClr val="lt1"/>
                </a:solidFill>
              </a:defRPr>
            </a:lvl4pPr>
            <a:lvl5pPr lvl="4">
              <a:spcBef>
                <a:spcPts val="0"/>
              </a:spcBef>
              <a:spcAft>
                <a:spcPts val="0"/>
              </a:spcAft>
              <a:buClr>
                <a:schemeClr val="lt1"/>
              </a:buClr>
              <a:buSzPts val="2000"/>
              <a:buNone/>
              <a:defRPr sz="1333">
                <a:solidFill>
                  <a:schemeClr val="lt1"/>
                </a:solidFill>
              </a:defRPr>
            </a:lvl5pPr>
            <a:lvl6pPr lvl="5">
              <a:spcBef>
                <a:spcPts val="0"/>
              </a:spcBef>
              <a:spcAft>
                <a:spcPts val="0"/>
              </a:spcAft>
              <a:buClr>
                <a:schemeClr val="lt1"/>
              </a:buClr>
              <a:buSzPts val="2000"/>
              <a:buNone/>
              <a:defRPr sz="1333">
                <a:solidFill>
                  <a:schemeClr val="lt1"/>
                </a:solidFill>
              </a:defRPr>
            </a:lvl6pPr>
            <a:lvl7pPr lvl="6">
              <a:spcBef>
                <a:spcPts val="0"/>
              </a:spcBef>
              <a:spcAft>
                <a:spcPts val="0"/>
              </a:spcAft>
              <a:buClr>
                <a:schemeClr val="lt1"/>
              </a:buClr>
              <a:buSzPts val="2000"/>
              <a:buNone/>
              <a:defRPr sz="1333">
                <a:solidFill>
                  <a:schemeClr val="lt1"/>
                </a:solidFill>
              </a:defRPr>
            </a:lvl7pPr>
            <a:lvl8pPr lvl="7">
              <a:spcBef>
                <a:spcPts val="0"/>
              </a:spcBef>
              <a:spcAft>
                <a:spcPts val="0"/>
              </a:spcAft>
              <a:buClr>
                <a:schemeClr val="lt1"/>
              </a:buClr>
              <a:buSzPts val="2000"/>
              <a:buNone/>
              <a:defRPr sz="1333">
                <a:solidFill>
                  <a:schemeClr val="lt1"/>
                </a:solidFill>
              </a:defRPr>
            </a:lvl8pPr>
            <a:lvl9pPr lvl="8">
              <a:spcBef>
                <a:spcPts val="0"/>
              </a:spcBef>
              <a:spcAft>
                <a:spcPts val="0"/>
              </a:spcAft>
              <a:buClr>
                <a:schemeClr val="lt1"/>
              </a:buClr>
              <a:buSzPts val="2000"/>
              <a:buNone/>
              <a:defRPr sz="1333">
                <a:solidFill>
                  <a:schemeClr val="lt1"/>
                </a:solidFill>
              </a:defRPr>
            </a:lvl9pPr>
          </a:lstStyle>
          <a:p>
            <a:endParaRPr/>
          </a:p>
        </p:txBody>
      </p:sp>
      <p:sp>
        <p:nvSpPr>
          <p:cNvPr id="314" name="Google Shape;314;g310fd773917_0_533"/>
          <p:cNvSpPr txBox="1">
            <a:spLocks noGrp="1"/>
          </p:cNvSpPr>
          <p:nvPr>
            <p:ph type="subTitle" idx="5"/>
          </p:nvPr>
        </p:nvSpPr>
        <p:spPr>
          <a:xfrm>
            <a:off x="6876000" y="3652842"/>
            <a:ext cx="44672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3200"/>
              <a:buNone/>
              <a:defRPr sz="2133" b="1">
                <a:solidFill>
                  <a:schemeClr val="lt1"/>
                </a:solidFill>
              </a:defRPr>
            </a:lvl1pPr>
            <a:lvl2pPr lvl="1">
              <a:spcBef>
                <a:spcPts val="0"/>
              </a:spcBef>
              <a:spcAft>
                <a:spcPts val="0"/>
              </a:spcAft>
              <a:buClr>
                <a:schemeClr val="lt1"/>
              </a:buClr>
              <a:buSzPts val="3200"/>
              <a:buNone/>
              <a:defRPr sz="2133">
                <a:solidFill>
                  <a:schemeClr val="lt1"/>
                </a:solidFill>
              </a:defRPr>
            </a:lvl2pPr>
            <a:lvl3pPr lvl="2">
              <a:spcBef>
                <a:spcPts val="0"/>
              </a:spcBef>
              <a:spcAft>
                <a:spcPts val="0"/>
              </a:spcAft>
              <a:buClr>
                <a:schemeClr val="lt1"/>
              </a:buClr>
              <a:buSzPts val="3200"/>
              <a:buNone/>
              <a:defRPr sz="2133">
                <a:solidFill>
                  <a:schemeClr val="lt1"/>
                </a:solidFill>
              </a:defRPr>
            </a:lvl3pPr>
            <a:lvl4pPr lvl="3">
              <a:spcBef>
                <a:spcPts val="0"/>
              </a:spcBef>
              <a:spcAft>
                <a:spcPts val="0"/>
              </a:spcAft>
              <a:buClr>
                <a:schemeClr val="lt1"/>
              </a:buClr>
              <a:buSzPts val="3200"/>
              <a:buNone/>
              <a:defRPr sz="2133">
                <a:solidFill>
                  <a:schemeClr val="lt1"/>
                </a:solidFill>
              </a:defRPr>
            </a:lvl4pPr>
            <a:lvl5pPr lvl="4">
              <a:spcBef>
                <a:spcPts val="0"/>
              </a:spcBef>
              <a:spcAft>
                <a:spcPts val="0"/>
              </a:spcAft>
              <a:buClr>
                <a:schemeClr val="lt1"/>
              </a:buClr>
              <a:buSzPts val="3200"/>
              <a:buNone/>
              <a:defRPr sz="2133">
                <a:solidFill>
                  <a:schemeClr val="lt1"/>
                </a:solidFill>
              </a:defRPr>
            </a:lvl5pPr>
            <a:lvl6pPr lvl="5">
              <a:spcBef>
                <a:spcPts val="0"/>
              </a:spcBef>
              <a:spcAft>
                <a:spcPts val="0"/>
              </a:spcAft>
              <a:buClr>
                <a:schemeClr val="lt1"/>
              </a:buClr>
              <a:buSzPts val="3200"/>
              <a:buNone/>
              <a:defRPr sz="2133">
                <a:solidFill>
                  <a:schemeClr val="lt1"/>
                </a:solidFill>
              </a:defRPr>
            </a:lvl6pPr>
            <a:lvl7pPr lvl="6">
              <a:spcBef>
                <a:spcPts val="0"/>
              </a:spcBef>
              <a:spcAft>
                <a:spcPts val="0"/>
              </a:spcAft>
              <a:buClr>
                <a:schemeClr val="lt1"/>
              </a:buClr>
              <a:buSzPts val="3200"/>
              <a:buNone/>
              <a:defRPr sz="2133">
                <a:solidFill>
                  <a:schemeClr val="lt1"/>
                </a:solidFill>
              </a:defRPr>
            </a:lvl7pPr>
            <a:lvl8pPr lvl="7">
              <a:spcBef>
                <a:spcPts val="0"/>
              </a:spcBef>
              <a:spcAft>
                <a:spcPts val="0"/>
              </a:spcAft>
              <a:buClr>
                <a:schemeClr val="lt1"/>
              </a:buClr>
              <a:buSzPts val="3200"/>
              <a:buNone/>
              <a:defRPr sz="2133">
                <a:solidFill>
                  <a:schemeClr val="lt1"/>
                </a:solidFill>
              </a:defRPr>
            </a:lvl8pPr>
            <a:lvl9pPr lvl="8">
              <a:spcBef>
                <a:spcPts val="0"/>
              </a:spcBef>
              <a:spcAft>
                <a:spcPts val="0"/>
              </a:spcAft>
              <a:buClr>
                <a:schemeClr val="lt1"/>
              </a:buClr>
              <a:buSzPts val="3200"/>
              <a:buNone/>
              <a:defRPr sz="2133">
                <a:solidFill>
                  <a:schemeClr val="lt1"/>
                </a:solidFill>
              </a:defRPr>
            </a:lvl9pPr>
          </a:lstStyle>
          <a:p>
            <a:endParaRPr/>
          </a:p>
        </p:txBody>
      </p:sp>
    </p:spTree>
    <p:extLst>
      <p:ext uri="{BB962C8B-B14F-4D97-AF65-F5344CB8AC3E}">
        <p14:creationId xmlns:p14="http://schemas.microsoft.com/office/powerpoint/2010/main" val="682182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5"/>
        <p:cNvGrpSpPr/>
        <p:nvPr/>
      </p:nvGrpSpPr>
      <p:grpSpPr>
        <a:xfrm>
          <a:off x="0" y="0"/>
          <a:ext cx="0" cy="0"/>
          <a:chOff x="0" y="0"/>
          <a:chExt cx="0" cy="0"/>
        </a:xfrm>
      </p:grpSpPr>
      <p:sp>
        <p:nvSpPr>
          <p:cNvPr id="46" name="Google Shape;46;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4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4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554687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layful - 2 Rows (2)">
  <p:cSld name="Playful - 2 Rows (2)">
    <p:spTree>
      <p:nvGrpSpPr>
        <p:cNvPr id="1" name="Shape 315"/>
        <p:cNvGrpSpPr/>
        <p:nvPr/>
      </p:nvGrpSpPr>
      <p:grpSpPr>
        <a:xfrm>
          <a:off x="0" y="0"/>
          <a:ext cx="0" cy="0"/>
          <a:chOff x="0" y="0"/>
          <a:chExt cx="0" cy="0"/>
        </a:xfrm>
      </p:grpSpPr>
      <p:sp>
        <p:nvSpPr>
          <p:cNvPr id="316" name="Google Shape;316;g310fd773917_0_546"/>
          <p:cNvSpPr/>
          <p:nvPr/>
        </p:nvSpPr>
        <p:spPr>
          <a:xfrm>
            <a:off x="6096000" y="3456071"/>
            <a:ext cx="6112400" cy="3480063"/>
          </a:xfrm>
          <a:prstGeom prst="rect">
            <a:avLst/>
          </a:prstGeom>
          <a:solidFill>
            <a:srgbClr val="F78A3C"/>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317" name="Google Shape;317;g310fd773917_0_546"/>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
        <p:nvSpPr>
          <p:cNvPr id="318" name="Google Shape;318;g310fd773917_0_546"/>
          <p:cNvSpPr/>
          <p:nvPr/>
        </p:nvSpPr>
        <p:spPr>
          <a:xfrm>
            <a:off x="6096000" y="-24000"/>
            <a:ext cx="6112400" cy="3480063"/>
          </a:xfrm>
          <a:prstGeom prst="rect">
            <a:avLst/>
          </a:prstGeom>
          <a:solidFill>
            <a:srgbClr val="7EBB55"/>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pic>
        <p:nvPicPr>
          <p:cNvPr id="319" name="Google Shape;319;g310fd773917_0_546"/>
          <p:cNvPicPr preferRelativeResize="0"/>
          <p:nvPr/>
        </p:nvPicPr>
        <p:blipFill>
          <a:blip r:embed="rId2">
            <a:alphaModFix/>
          </a:blip>
          <a:stretch>
            <a:fillRect/>
          </a:stretch>
        </p:blipFill>
        <p:spPr>
          <a:xfrm>
            <a:off x="10495583" y="1627"/>
            <a:ext cx="1696800" cy="1761118"/>
          </a:xfrm>
          <a:prstGeom prst="rect">
            <a:avLst/>
          </a:prstGeom>
          <a:noFill/>
          <a:ln>
            <a:noFill/>
          </a:ln>
        </p:spPr>
      </p:pic>
      <p:sp>
        <p:nvSpPr>
          <p:cNvPr id="320" name="Google Shape;320;g310fd773917_0_546"/>
          <p:cNvSpPr/>
          <p:nvPr/>
        </p:nvSpPr>
        <p:spPr>
          <a:xfrm>
            <a:off x="534783" y="1384412"/>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1C395C"/>
              </a:solidFill>
            </a:endParaRPr>
          </a:p>
        </p:txBody>
      </p:sp>
      <p:sp>
        <p:nvSpPr>
          <p:cNvPr id="321" name="Google Shape;321;g310fd773917_0_546"/>
          <p:cNvSpPr txBox="1">
            <a:spLocks noGrp="1"/>
          </p:cNvSpPr>
          <p:nvPr>
            <p:ph type="title"/>
          </p:nvPr>
        </p:nvSpPr>
        <p:spPr>
          <a:xfrm>
            <a:off x="367000" y="1494814"/>
            <a:ext cx="5320800" cy="4939238"/>
          </a:xfrm>
          <a:prstGeom prst="rect">
            <a:avLst/>
          </a:prstGeom>
        </p:spPr>
        <p:txBody>
          <a:bodyPr spcFirstLastPara="1" wrap="square" lIns="182850" tIns="182850" rIns="182850" bIns="182850" anchor="t" anchorCtr="0">
            <a:normAutofit/>
          </a:bodyPr>
          <a:lstStyle>
            <a:lvl1pPr lvl="0">
              <a:spcBef>
                <a:spcPts val="0"/>
              </a:spcBef>
              <a:spcAft>
                <a:spcPts val="0"/>
              </a:spcAft>
              <a:buClr>
                <a:srgbClr val="1C395C"/>
              </a:buClr>
              <a:buSzPts val="6000"/>
              <a:buNone/>
              <a:defRPr sz="4000">
                <a:solidFill>
                  <a:srgbClr val="1C395C"/>
                </a:solidFill>
              </a:defRPr>
            </a:lvl1pPr>
            <a:lvl2pPr lvl="1">
              <a:spcBef>
                <a:spcPts val="0"/>
              </a:spcBef>
              <a:spcAft>
                <a:spcPts val="0"/>
              </a:spcAft>
              <a:buClr>
                <a:srgbClr val="1C395C"/>
              </a:buClr>
              <a:buSzPts val="5600"/>
              <a:buNone/>
              <a:defRPr>
                <a:solidFill>
                  <a:srgbClr val="1C395C"/>
                </a:solidFill>
              </a:defRPr>
            </a:lvl2pPr>
            <a:lvl3pPr lvl="2">
              <a:spcBef>
                <a:spcPts val="0"/>
              </a:spcBef>
              <a:spcAft>
                <a:spcPts val="0"/>
              </a:spcAft>
              <a:buClr>
                <a:srgbClr val="1C395C"/>
              </a:buClr>
              <a:buSzPts val="5600"/>
              <a:buNone/>
              <a:defRPr>
                <a:solidFill>
                  <a:srgbClr val="1C395C"/>
                </a:solidFill>
              </a:defRPr>
            </a:lvl3pPr>
            <a:lvl4pPr lvl="3">
              <a:spcBef>
                <a:spcPts val="0"/>
              </a:spcBef>
              <a:spcAft>
                <a:spcPts val="0"/>
              </a:spcAft>
              <a:buClr>
                <a:srgbClr val="1C395C"/>
              </a:buClr>
              <a:buSzPts val="5600"/>
              <a:buNone/>
              <a:defRPr>
                <a:solidFill>
                  <a:srgbClr val="1C395C"/>
                </a:solidFill>
              </a:defRPr>
            </a:lvl4pPr>
            <a:lvl5pPr lvl="4">
              <a:spcBef>
                <a:spcPts val="0"/>
              </a:spcBef>
              <a:spcAft>
                <a:spcPts val="0"/>
              </a:spcAft>
              <a:buClr>
                <a:srgbClr val="1C395C"/>
              </a:buClr>
              <a:buSzPts val="5600"/>
              <a:buNone/>
              <a:defRPr>
                <a:solidFill>
                  <a:srgbClr val="1C395C"/>
                </a:solidFill>
              </a:defRPr>
            </a:lvl5pPr>
            <a:lvl6pPr lvl="5">
              <a:spcBef>
                <a:spcPts val="0"/>
              </a:spcBef>
              <a:spcAft>
                <a:spcPts val="0"/>
              </a:spcAft>
              <a:buClr>
                <a:srgbClr val="1C395C"/>
              </a:buClr>
              <a:buSzPts val="5600"/>
              <a:buNone/>
              <a:defRPr>
                <a:solidFill>
                  <a:srgbClr val="1C395C"/>
                </a:solidFill>
              </a:defRPr>
            </a:lvl6pPr>
            <a:lvl7pPr lvl="6">
              <a:spcBef>
                <a:spcPts val="0"/>
              </a:spcBef>
              <a:spcAft>
                <a:spcPts val="0"/>
              </a:spcAft>
              <a:buClr>
                <a:srgbClr val="1C395C"/>
              </a:buClr>
              <a:buSzPts val="5600"/>
              <a:buNone/>
              <a:defRPr>
                <a:solidFill>
                  <a:srgbClr val="1C395C"/>
                </a:solidFill>
              </a:defRPr>
            </a:lvl7pPr>
            <a:lvl8pPr lvl="7">
              <a:spcBef>
                <a:spcPts val="0"/>
              </a:spcBef>
              <a:spcAft>
                <a:spcPts val="0"/>
              </a:spcAft>
              <a:buClr>
                <a:srgbClr val="1C395C"/>
              </a:buClr>
              <a:buSzPts val="5600"/>
              <a:buNone/>
              <a:defRPr>
                <a:solidFill>
                  <a:srgbClr val="1C395C"/>
                </a:solidFill>
              </a:defRPr>
            </a:lvl8pPr>
            <a:lvl9pPr lvl="8">
              <a:spcBef>
                <a:spcPts val="0"/>
              </a:spcBef>
              <a:spcAft>
                <a:spcPts val="0"/>
              </a:spcAft>
              <a:buClr>
                <a:srgbClr val="1C395C"/>
              </a:buClr>
              <a:buSzPts val="5600"/>
              <a:buNone/>
              <a:defRPr>
                <a:solidFill>
                  <a:srgbClr val="1C395C"/>
                </a:solidFill>
              </a:defRPr>
            </a:lvl9pPr>
          </a:lstStyle>
          <a:p>
            <a:endParaRPr/>
          </a:p>
        </p:txBody>
      </p:sp>
      <p:sp>
        <p:nvSpPr>
          <p:cNvPr id="322" name="Google Shape;322;g310fd773917_0_546"/>
          <p:cNvSpPr txBox="1">
            <a:spLocks noGrp="1"/>
          </p:cNvSpPr>
          <p:nvPr>
            <p:ph type="subTitle" idx="1"/>
          </p:nvPr>
        </p:nvSpPr>
        <p:spPr>
          <a:xfrm>
            <a:off x="859733" y="1236909"/>
            <a:ext cx="46596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rgbClr val="1C395C"/>
              </a:buClr>
              <a:buSzPts val="2800"/>
              <a:buNone/>
              <a:defRPr sz="1866" b="1">
                <a:solidFill>
                  <a:srgbClr val="1C395C"/>
                </a:solidFill>
              </a:defRPr>
            </a:lvl1pPr>
            <a:lvl2pPr lvl="1">
              <a:spcBef>
                <a:spcPts val="0"/>
              </a:spcBef>
              <a:spcAft>
                <a:spcPts val="0"/>
              </a:spcAft>
              <a:buClr>
                <a:srgbClr val="1C395C"/>
              </a:buClr>
              <a:buSzPts val="2800"/>
              <a:buNone/>
              <a:defRPr>
                <a:solidFill>
                  <a:srgbClr val="1C395C"/>
                </a:solidFill>
              </a:defRPr>
            </a:lvl2pPr>
            <a:lvl3pPr lvl="2">
              <a:spcBef>
                <a:spcPts val="0"/>
              </a:spcBef>
              <a:spcAft>
                <a:spcPts val="0"/>
              </a:spcAft>
              <a:buClr>
                <a:srgbClr val="1C395C"/>
              </a:buClr>
              <a:buSzPts val="2800"/>
              <a:buNone/>
              <a:defRPr>
                <a:solidFill>
                  <a:srgbClr val="1C395C"/>
                </a:solidFill>
              </a:defRPr>
            </a:lvl3pPr>
            <a:lvl4pPr lvl="3">
              <a:spcBef>
                <a:spcPts val="0"/>
              </a:spcBef>
              <a:spcAft>
                <a:spcPts val="0"/>
              </a:spcAft>
              <a:buClr>
                <a:srgbClr val="1C395C"/>
              </a:buClr>
              <a:buSzPts val="2800"/>
              <a:buNone/>
              <a:defRPr>
                <a:solidFill>
                  <a:srgbClr val="1C395C"/>
                </a:solidFill>
              </a:defRPr>
            </a:lvl4pPr>
            <a:lvl5pPr lvl="4">
              <a:spcBef>
                <a:spcPts val="0"/>
              </a:spcBef>
              <a:spcAft>
                <a:spcPts val="0"/>
              </a:spcAft>
              <a:buClr>
                <a:srgbClr val="1C395C"/>
              </a:buClr>
              <a:buSzPts val="2800"/>
              <a:buNone/>
              <a:defRPr>
                <a:solidFill>
                  <a:srgbClr val="1C395C"/>
                </a:solidFill>
              </a:defRPr>
            </a:lvl5pPr>
            <a:lvl6pPr lvl="5">
              <a:spcBef>
                <a:spcPts val="0"/>
              </a:spcBef>
              <a:spcAft>
                <a:spcPts val="0"/>
              </a:spcAft>
              <a:buClr>
                <a:srgbClr val="1C395C"/>
              </a:buClr>
              <a:buSzPts val="2800"/>
              <a:buNone/>
              <a:defRPr>
                <a:solidFill>
                  <a:srgbClr val="1C395C"/>
                </a:solidFill>
              </a:defRPr>
            </a:lvl6pPr>
            <a:lvl7pPr lvl="6">
              <a:spcBef>
                <a:spcPts val="0"/>
              </a:spcBef>
              <a:spcAft>
                <a:spcPts val="0"/>
              </a:spcAft>
              <a:buClr>
                <a:srgbClr val="1C395C"/>
              </a:buClr>
              <a:buSzPts val="2800"/>
              <a:buNone/>
              <a:defRPr>
                <a:solidFill>
                  <a:srgbClr val="1C395C"/>
                </a:solidFill>
              </a:defRPr>
            </a:lvl7pPr>
            <a:lvl8pPr lvl="7">
              <a:spcBef>
                <a:spcPts val="0"/>
              </a:spcBef>
              <a:spcAft>
                <a:spcPts val="0"/>
              </a:spcAft>
              <a:buClr>
                <a:srgbClr val="1C395C"/>
              </a:buClr>
              <a:buSzPts val="2800"/>
              <a:buNone/>
              <a:defRPr>
                <a:solidFill>
                  <a:srgbClr val="1C395C"/>
                </a:solidFill>
              </a:defRPr>
            </a:lvl8pPr>
            <a:lvl9pPr lvl="8">
              <a:spcBef>
                <a:spcPts val="0"/>
              </a:spcBef>
              <a:spcAft>
                <a:spcPts val="0"/>
              </a:spcAft>
              <a:buClr>
                <a:srgbClr val="1C395C"/>
              </a:buClr>
              <a:buSzPts val="2800"/>
              <a:buNone/>
              <a:defRPr>
                <a:solidFill>
                  <a:srgbClr val="1C395C"/>
                </a:solidFill>
              </a:defRPr>
            </a:lvl9pPr>
          </a:lstStyle>
          <a:p>
            <a:endParaRPr/>
          </a:p>
        </p:txBody>
      </p:sp>
      <p:sp>
        <p:nvSpPr>
          <p:cNvPr id="323" name="Google Shape;323;g310fd773917_0_546"/>
          <p:cNvSpPr txBox="1">
            <a:spLocks noGrp="1"/>
          </p:cNvSpPr>
          <p:nvPr>
            <p:ph type="subTitle" idx="2"/>
          </p:nvPr>
        </p:nvSpPr>
        <p:spPr>
          <a:xfrm>
            <a:off x="6876000" y="1611283"/>
            <a:ext cx="4467200" cy="1672742"/>
          </a:xfrm>
          <a:prstGeom prst="rect">
            <a:avLst/>
          </a:prstGeom>
        </p:spPr>
        <p:txBody>
          <a:bodyPr spcFirstLastPara="1" wrap="square" lIns="182850" tIns="182850" rIns="182850" bIns="182850" anchor="t" anchorCtr="0">
            <a:noAutofit/>
          </a:bodyPr>
          <a:lstStyle>
            <a:lvl1pPr lvl="0">
              <a:spcBef>
                <a:spcPts val="0"/>
              </a:spcBef>
              <a:spcAft>
                <a:spcPts val="0"/>
              </a:spcAft>
              <a:buClr>
                <a:schemeClr val="lt1"/>
              </a:buClr>
              <a:buSzPts val="1800"/>
              <a:buNone/>
              <a:defRPr sz="1200">
                <a:solidFill>
                  <a:schemeClr val="lt1"/>
                </a:solidFill>
              </a:defRPr>
            </a:lvl1pPr>
            <a:lvl2pPr lvl="1">
              <a:spcBef>
                <a:spcPts val="0"/>
              </a:spcBef>
              <a:spcAft>
                <a:spcPts val="0"/>
              </a:spcAft>
              <a:buClr>
                <a:schemeClr val="lt1"/>
              </a:buClr>
              <a:buSzPts val="2000"/>
              <a:buNone/>
              <a:defRPr sz="1333">
                <a:solidFill>
                  <a:schemeClr val="lt1"/>
                </a:solidFill>
              </a:defRPr>
            </a:lvl2pPr>
            <a:lvl3pPr lvl="2">
              <a:spcBef>
                <a:spcPts val="0"/>
              </a:spcBef>
              <a:spcAft>
                <a:spcPts val="0"/>
              </a:spcAft>
              <a:buClr>
                <a:schemeClr val="lt1"/>
              </a:buClr>
              <a:buSzPts val="2000"/>
              <a:buNone/>
              <a:defRPr sz="1333">
                <a:solidFill>
                  <a:schemeClr val="lt1"/>
                </a:solidFill>
              </a:defRPr>
            </a:lvl3pPr>
            <a:lvl4pPr lvl="3">
              <a:spcBef>
                <a:spcPts val="0"/>
              </a:spcBef>
              <a:spcAft>
                <a:spcPts val="0"/>
              </a:spcAft>
              <a:buClr>
                <a:schemeClr val="lt1"/>
              </a:buClr>
              <a:buSzPts val="2000"/>
              <a:buNone/>
              <a:defRPr sz="1333">
                <a:solidFill>
                  <a:schemeClr val="lt1"/>
                </a:solidFill>
              </a:defRPr>
            </a:lvl4pPr>
            <a:lvl5pPr lvl="4">
              <a:spcBef>
                <a:spcPts val="0"/>
              </a:spcBef>
              <a:spcAft>
                <a:spcPts val="0"/>
              </a:spcAft>
              <a:buClr>
                <a:schemeClr val="lt1"/>
              </a:buClr>
              <a:buSzPts val="2000"/>
              <a:buNone/>
              <a:defRPr sz="1333">
                <a:solidFill>
                  <a:schemeClr val="lt1"/>
                </a:solidFill>
              </a:defRPr>
            </a:lvl5pPr>
            <a:lvl6pPr lvl="5">
              <a:spcBef>
                <a:spcPts val="0"/>
              </a:spcBef>
              <a:spcAft>
                <a:spcPts val="0"/>
              </a:spcAft>
              <a:buClr>
                <a:schemeClr val="lt1"/>
              </a:buClr>
              <a:buSzPts val="2000"/>
              <a:buNone/>
              <a:defRPr sz="1333">
                <a:solidFill>
                  <a:schemeClr val="lt1"/>
                </a:solidFill>
              </a:defRPr>
            </a:lvl6pPr>
            <a:lvl7pPr lvl="6">
              <a:spcBef>
                <a:spcPts val="0"/>
              </a:spcBef>
              <a:spcAft>
                <a:spcPts val="0"/>
              </a:spcAft>
              <a:buClr>
                <a:schemeClr val="lt1"/>
              </a:buClr>
              <a:buSzPts val="2000"/>
              <a:buNone/>
              <a:defRPr sz="1333">
                <a:solidFill>
                  <a:schemeClr val="lt1"/>
                </a:solidFill>
              </a:defRPr>
            </a:lvl7pPr>
            <a:lvl8pPr lvl="7">
              <a:spcBef>
                <a:spcPts val="0"/>
              </a:spcBef>
              <a:spcAft>
                <a:spcPts val="0"/>
              </a:spcAft>
              <a:buClr>
                <a:schemeClr val="lt1"/>
              </a:buClr>
              <a:buSzPts val="2000"/>
              <a:buNone/>
              <a:defRPr sz="1333">
                <a:solidFill>
                  <a:schemeClr val="lt1"/>
                </a:solidFill>
              </a:defRPr>
            </a:lvl8pPr>
            <a:lvl9pPr lvl="8">
              <a:spcBef>
                <a:spcPts val="0"/>
              </a:spcBef>
              <a:spcAft>
                <a:spcPts val="0"/>
              </a:spcAft>
              <a:buClr>
                <a:schemeClr val="lt1"/>
              </a:buClr>
              <a:buSzPts val="2000"/>
              <a:buNone/>
              <a:defRPr sz="1333">
                <a:solidFill>
                  <a:schemeClr val="lt1"/>
                </a:solidFill>
              </a:defRPr>
            </a:lvl9pPr>
          </a:lstStyle>
          <a:p>
            <a:endParaRPr/>
          </a:p>
        </p:txBody>
      </p:sp>
      <p:sp>
        <p:nvSpPr>
          <p:cNvPr id="324" name="Google Shape;324;g310fd773917_0_546"/>
          <p:cNvSpPr txBox="1">
            <a:spLocks noGrp="1"/>
          </p:cNvSpPr>
          <p:nvPr>
            <p:ph type="subTitle" idx="3"/>
          </p:nvPr>
        </p:nvSpPr>
        <p:spPr>
          <a:xfrm>
            <a:off x="6876000" y="1166407"/>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3200"/>
              <a:buNone/>
              <a:defRPr sz="2133" b="1">
                <a:solidFill>
                  <a:schemeClr val="lt1"/>
                </a:solidFill>
              </a:defRPr>
            </a:lvl1pPr>
            <a:lvl2pPr lvl="1">
              <a:spcBef>
                <a:spcPts val="0"/>
              </a:spcBef>
              <a:spcAft>
                <a:spcPts val="0"/>
              </a:spcAft>
              <a:buClr>
                <a:schemeClr val="lt1"/>
              </a:buClr>
              <a:buSzPts val="3200"/>
              <a:buNone/>
              <a:defRPr sz="2133">
                <a:solidFill>
                  <a:schemeClr val="lt1"/>
                </a:solidFill>
              </a:defRPr>
            </a:lvl2pPr>
            <a:lvl3pPr lvl="2">
              <a:spcBef>
                <a:spcPts val="0"/>
              </a:spcBef>
              <a:spcAft>
                <a:spcPts val="0"/>
              </a:spcAft>
              <a:buClr>
                <a:schemeClr val="lt1"/>
              </a:buClr>
              <a:buSzPts val="3200"/>
              <a:buNone/>
              <a:defRPr sz="2133">
                <a:solidFill>
                  <a:schemeClr val="lt1"/>
                </a:solidFill>
              </a:defRPr>
            </a:lvl3pPr>
            <a:lvl4pPr lvl="3">
              <a:spcBef>
                <a:spcPts val="0"/>
              </a:spcBef>
              <a:spcAft>
                <a:spcPts val="0"/>
              </a:spcAft>
              <a:buClr>
                <a:schemeClr val="lt1"/>
              </a:buClr>
              <a:buSzPts val="3200"/>
              <a:buNone/>
              <a:defRPr sz="2133">
                <a:solidFill>
                  <a:schemeClr val="lt1"/>
                </a:solidFill>
              </a:defRPr>
            </a:lvl4pPr>
            <a:lvl5pPr lvl="4">
              <a:spcBef>
                <a:spcPts val="0"/>
              </a:spcBef>
              <a:spcAft>
                <a:spcPts val="0"/>
              </a:spcAft>
              <a:buClr>
                <a:schemeClr val="lt1"/>
              </a:buClr>
              <a:buSzPts val="3200"/>
              <a:buNone/>
              <a:defRPr sz="2133">
                <a:solidFill>
                  <a:schemeClr val="lt1"/>
                </a:solidFill>
              </a:defRPr>
            </a:lvl5pPr>
            <a:lvl6pPr lvl="5">
              <a:spcBef>
                <a:spcPts val="0"/>
              </a:spcBef>
              <a:spcAft>
                <a:spcPts val="0"/>
              </a:spcAft>
              <a:buClr>
                <a:schemeClr val="lt1"/>
              </a:buClr>
              <a:buSzPts val="3200"/>
              <a:buNone/>
              <a:defRPr sz="2133">
                <a:solidFill>
                  <a:schemeClr val="lt1"/>
                </a:solidFill>
              </a:defRPr>
            </a:lvl6pPr>
            <a:lvl7pPr lvl="6">
              <a:spcBef>
                <a:spcPts val="0"/>
              </a:spcBef>
              <a:spcAft>
                <a:spcPts val="0"/>
              </a:spcAft>
              <a:buClr>
                <a:schemeClr val="lt1"/>
              </a:buClr>
              <a:buSzPts val="3200"/>
              <a:buNone/>
              <a:defRPr sz="2133">
                <a:solidFill>
                  <a:schemeClr val="lt1"/>
                </a:solidFill>
              </a:defRPr>
            </a:lvl7pPr>
            <a:lvl8pPr lvl="7">
              <a:spcBef>
                <a:spcPts val="0"/>
              </a:spcBef>
              <a:spcAft>
                <a:spcPts val="0"/>
              </a:spcAft>
              <a:buClr>
                <a:schemeClr val="lt1"/>
              </a:buClr>
              <a:buSzPts val="3200"/>
              <a:buNone/>
              <a:defRPr sz="2133">
                <a:solidFill>
                  <a:schemeClr val="lt1"/>
                </a:solidFill>
              </a:defRPr>
            </a:lvl8pPr>
            <a:lvl9pPr lvl="8">
              <a:spcBef>
                <a:spcPts val="0"/>
              </a:spcBef>
              <a:spcAft>
                <a:spcPts val="0"/>
              </a:spcAft>
              <a:buClr>
                <a:schemeClr val="lt1"/>
              </a:buClr>
              <a:buSzPts val="3200"/>
              <a:buNone/>
              <a:defRPr sz="2133">
                <a:solidFill>
                  <a:schemeClr val="lt1"/>
                </a:solidFill>
              </a:defRPr>
            </a:lvl9pPr>
          </a:lstStyle>
          <a:p>
            <a:endParaRPr/>
          </a:p>
        </p:txBody>
      </p:sp>
      <p:sp>
        <p:nvSpPr>
          <p:cNvPr id="325" name="Google Shape;325;g310fd773917_0_546"/>
          <p:cNvSpPr txBox="1">
            <a:spLocks noGrp="1"/>
          </p:cNvSpPr>
          <p:nvPr>
            <p:ph type="subTitle" idx="4"/>
          </p:nvPr>
        </p:nvSpPr>
        <p:spPr>
          <a:xfrm>
            <a:off x="6876000" y="4097717"/>
            <a:ext cx="4467200" cy="1672742"/>
          </a:xfrm>
          <a:prstGeom prst="rect">
            <a:avLst/>
          </a:prstGeom>
        </p:spPr>
        <p:txBody>
          <a:bodyPr spcFirstLastPara="1" wrap="square" lIns="182850" tIns="182850" rIns="182850" bIns="182850" anchor="t" anchorCtr="0">
            <a:noAutofit/>
          </a:bodyPr>
          <a:lstStyle>
            <a:lvl1pPr lvl="0">
              <a:spcBef>
                <a:spcPts val="0"/>
              </a:spcBef>
              <a:spcAft>
                <a:spcPts val="0"/>
              </a:spcAft>
              <a:buClr>
                <a:schemeClr val="lt1"/>
              </a:buClr>
              <a:buSzPts val="1800"/>
              <a:buNone/>
              <a:defRPr sz="1200">
                <a:solidFill>
                  <a:schemeClr val="lt1"/>
                </a:solidFill>
              </a:defRPr>
            </a:lvl1pPr>
            <a:lvl2pPr lvl="1">
              <a:spcBef>
                <a:spcPts val="0"/>
              </a:spcBef>
              <a:spcAft>
                <a:spcPts val="0"/>
              </a:spcAft>
              <a:buClr>
                <a:schemeClr val="lt1"/>
              </a:buClr>
              <a:buSzPts val="2000"/>
              <a:buNone/>
              <a:defRPr sz="1333">
                <a:solidFill>
                  <a:schemeClr val="lt1"/>
                </a:solidFill>
              </a:defRPr>
            </a:lvl2pPr>
            <a:lvl3pPr lvl="2">
              <a:spcBef>
                <a:spcPts val="0"/>
              </a:spcBef>
              <a:spcAft>
                <a:spcPts val="0"/>
              </a:spcAft>
              <a:buClr>
                <a:schemeClr val="lt1"/>
              </a:buClr>
              <a:buSzPts val="2000"/>
              <a:buNone/>
              <a:defRPr sz="1333">
                <a:solidFill>
                  <a:schemeClr val="lt1"/>
                </a:solidFill>
              </a:defRPr>
            </a:lvl3pPr>
            <a:lvl4pPr lvl="3">
              <a:spcBef>
                <a:spcPts val="0"/>
              </a:spcBef>
              <a:spcAft>
                <a:spcPts val="0"/>
              </a:spcAft>
              <a:buClr>
                <a:schemeClr val="lt1"/>
              </a:buClr>
              <a:buSzPts val="2000"/>
              <a:buNone/>
              <a:defRPr sz="1333">
                <a:solidFill>
                  <a:schemeClr val="lt1"/>
                </a:solidFill>
              </a:defRPr>
            </a:lvl4pPr>
            <a:lvl5pPr lvl="4">
              <a:spcBef>
                <a:spcPts val="0"/>
              </a:spcBef>
              <a:spcAft>
                <a:spcPts val="0"/>
              </a:spcAft>
              <a:buClr>
                <a:schemeClr val="lt1"/>
              </a:buClr>
              <a:buSzPts val="2000"/>
              <a:buNone/>
              <a:defRPr sz="1333">
                <a:solidFill>
                  <a:schemeClr val="lt1"/>
                </a:solidFill>
              </a:defRPr>
            </a:lvl5pPr>
            <a:lvl6pPr lvl="5">
              <a:spcBef>
                <a:spcPts val="0"/>
              </a:spcBef>
              <a:spcAft>
                <a:spcPts val="0"/>
              </a:spcAft>
              <a:buClr>
                <a:schemeClr val="lt1"/>
              </a:buClr>
              <a:buSzPts val="2000"/>
              <a:buNone/>
              <a:defRPr sz="1333">
                <a:solidFill>
                  <a:schemeClr val="lt1"/>
                </a:solidFill>
              </a:defRPr>
            </a:lvl6pPr>
            <a:lvl7pPr lvl="6">
              <a:spcBef>
                <a:spcPts val="0"/>
              </a:spcBef>
              <a:spcAft>
                <a:spcPts val="0"/>
              </a:spcAft>
              <a:buClr>
                <a:schemeClr val="lt1"/>
              </a:buClr>
              <a:buSzPts val="2000"/>
              <a:buNone/>
              <a:defRPr sz="1333">
                <a:solidFill>
                  <a:schemeClr val="lt1"/>
                </a:solidFill>
              </a:defRPr>
            </a:lvl7pPr>
            <a:lvl8pPr lvl="7">
              <a:spcBef>
                <a:spcPts val="0"/>
              </a:spcBef>
              <a:spcAft>
                <a:spcPts val="0"/>
              </a:spcAft>
              <a:buClr>
                <a:schemeClr val="lt1"/>
              </a:buClr>
              <a:buSzPts val="2000"/>
              <a:buNone/>
              <a:defRPr sz="1333">
                <a:solidFill>
                  <a:schemeClr val="lt1"/>
                </a:solidFill>
              </a:defRPr>
            </a:lvl8pPr>
            <a:lvl9pPr lvl="8">
              <a:spcBef>
                <a:spcPts val="0"/>
              </a:spcBef>
              <a:spcAft>
                <a:spcPts val="0"/>
              </a:spcAft>
              <a:buClr>
                <a:schemeClr val="lt1"/>
              </a:buClr>
              <a:buSzPts val="2000"/>
              <a:buNone/>
              <a:defRPr sz="1333">
                <a:solidFill>
                  <a:schemeClr val="lt1"/>
                </a:solidFill>
              </a:defRPr>
            </a:lvl9pPr>
          </a:lstStyle>
          <a:p>
            <a:endParaRPr/>
          </a:p>
        </p:txBody>
      </p:sp>
      <p:sp>
        <p:nvSpPr>
          <p:cNvPr id="326" name="Google Shape;326;g310fd773917_0_546"/>
          <p:cNvSpPr txBox="1">
            <a:spLocks noGrp="1"/>
          </p:cNvSpPr>
          <p:nvPr>
            <p:ph type="subTitle" idx="5"/>
          </p:nvPr>
        </p:nvSpPr>
        <p:spPr>
          <a:xfrm>
            <a:off x="6876000" y="3652842"/>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3200"/>
              <a:buNone/>
              <a:defRPr sz="2133" b="1">
                <a:solidFill>
                  <a:schemeClr val="lt1"/>
                </a:solidFill>
              </a:defRPr>
            </a:lvl1pPr>
            <a:lvl2pPr lvl="1">
              <a:spcBef>
                <a:spcPts val="0"/>
              </a:spcBef>
              <a:spcAft>
                <a:spcPts val="0"/>
              </a:spcAft>
              <a:buClr>
                <a:schemeClr val="lt1"/>
              </a:buClr>
              <a:buSzPts val="3200"/>
              <a:buNone/>
              <a:defRPr sz="2133">
                <a:solidFill>
                  <a:schemeClr val="lt1"/>
                </a:solidFill>
              </a:defRPr>
            </a:lvl2pPr>
            <a:lvl3pPr lvl="2">
              <a:spcBef>
                <a:spcPts val="0"/>
              </a:spcBef>
              <a:spcAft>
                <a:spcPts val="0"/>
              </a:spcAft>
              <a:buClr>
                <a:schemeClr val="lt1"/>
              </a:buClr>
              <a:buSzPts val="3200"/>
              <a:buNone/>
              <a:defRPr sz="2133">
                <a:solidFill>
                  <a:schemeClr val="lt1"/>
                </a:solidFill>
              </a:defRPr>
            </a:lvl3pPr>
            <a:lvl4pPr lvl="3">
              <a:spcBef>
                <a:spcPts val="0"/>
              </a:spcBef>
              <a:spcAft>
                <a:spcPts val="0"/>
              </a:spcAft>
              <a:buClr>
                <a:schemeClr val="lt1"/>
              </a:buClr>
              <a:buSzPts val="3200"/>
              <a:buNone/>
              <a:defRPr sz="2133">
                <a:solidFill>
                  <a:schemeClr val="lt1"/>
                </a:solidFill>
              </a:defRPr>
            </a:lvl4pPr>
            <a:lvl5pPr lvl="4">
              <a:spcBef>
                <a:spcPts val="0"/>
              </a:spcBef>
              <a:spcAft>
                <a:spcPts val="0"/>
              </a:spcAft>
              <a:buClr>
                <a:schemeClr val="lt1"/>
              </a:buClr>
              <a:buSzPts val="3200"/>
              <a:buNone/>
              <a:defRPr sz="2133">
                <a:solidFill>
                  <a:schemeClr val="lt1"/>
                </a:solidFill>
              </a:defRPr>
            </a:lvl5pPr>
            <a:lvl6pPr lvl="5">
              <a:spcBef>
                <a:spcPts val="0"/>
              </a:spcBef>
              <a:spcAft>
                <a:spcPts val="0"/>
              </a:spcAft>
              <a:buClr>
                <a:schemeClr val="lt1"/>
              </a:buClr>
              <a:buSzPts val="3200"/>
              <a:buNone/>
              <a:defRPr sz="2133">
                <a:solidFill>
                  <a:schemeClr val="lt1"/>
                </a:solidFill>
              </a:defRPr>
            </a:lvl6pPr>
            <a:lvl7pPr lvl="6">
              <a:spcBef>
                <a:spcPts val="0"/>
              </a:spcBef>
              <a:spcAft>
                <a:spcPts val="0"/>
              </a:spcAft>
              <a:buClr>
                <a:schemeClr val="lt1"/>
              </a:buClr>
              <a:buSzPts val="3200"/>
              <a:buNone/>
              <a:defRPr sz="2133">
                <a:solidFill>
                  <a:schemeClr val="lt1"/>
                </a:solidFill>
              </a:defRPr>
            </a:lvl7pPr>
            <a:lvl8pPr lvl="7">
              <a:spcBef>
                <a:spcPts val="0"/>
              </a:spcBef>
              <a:spcAft>
                <a:spcPts val="0"/>
              </a:spcAft>
              <a:buClr>
                <a:schemeClr val="lt1"/>
              </a:buClr>
              <a:buSzPts val="3200"/>
              <a:buNone/>
              <a:defRPr sz="2133">
                <a:solidFill>
                  <a:schemeClr val="lt1"/>
                </a:solidFill>
              </a:defRPr>
            </a:lvl8pPr>
            <a:lvl9pPr lvl="8">
              <a:spcBef>
                <a:spcPts val="0"/>
              </a:spcBef>
              <a:spcAft>
                <a:spcPts val="0"/>
              </a:spcAft>
              <a:buClr>
                <a:schemeClr val="lt1"/>
              </a:buClr>
              <a:buSzPts val="3200"/>
              <a:buNone/>
              <a:defRPr sz="2133">
                <a:solidFill>
                  <a:schemeClr val="lt1"/>
                </a:solidFill>
              </a:defRPr>
            </a:lvl9pPr>
          </a:lstStyle>
          <a:p>
            <a:endParaRPr/>
          </a:p>
        </p:txBody>
      </p:sp>
    </p:spTree>
    <p:extLst>
      <p:ext uri="{BB962C8B-B14F-4D97-AF65-F5344CB8AC3E}">
        <p14:creationId xmlns:p14="http://schemas.microsoft.com/office/powerpoint/2010/main" val="29951073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Playful - Quote (1)">
  <p:cSld name="Playful - Quote (1)">
    <p:bg>
      <p:bgPr>
        <a:solidFill>
          <a:schemeClr val="accent4"/>
        </a:solidFill>
        <a:effectLst/>
      </p:bgPr>
    </p:bg>
    <p:spTree>
      <p:nvGrpSpPr>
        <p:cNvPr id="1" name="Shape 327"/>
        <p:cNvGrpSpPr/>
        <p:nvPr/>
      </p:nvGrpSpPr>
      <p:grpSpPr>
        <a:xfrm>
          <a:off x="0" y="0"/>
          <a:ext cx="0" cy="0"/>
          <a:chOff x="0" y="0"/>
          <a:chExt cx="0" cy="0"/>
        </a:xfrm>
      </p:grpSpPr>
      <p:pic>
        <p:nvPicPr>
          <p:cNvPr id="328" name="Google Shape;328;g310fd773917_0_558"/>
          <p:cNvPicPr preferRelativeResize="0"/>
          <p:nvPr/>
        </p:nvPicPr>
        <p:blipFill>
          <a:blip r:embed="rId2">
            <a:alphaModFix/>
          </a:blip>
          <a:stretch>
            <a:fillRect/>
          </a:stretch>
        </p:blipFill>
        <p:spPr>
          <a:xfrm>
            <a:off x="11049000" y="5956423"/>
            <a:ext cx="1193800" cy="952353"/>
          </a:xfrm>
          <a:prstGeom prst="rect">
            <a:avLst/>
          </a:prstGeom>
          <a:noFill/>
          <a:ln>
            <a:noFill/>
          </a:ln>
        </p:spPr>
      </p:pic>
      <p:pic>
        <p:nvPicPr>
          <p:cNvPr id="329" name="Google Shape;329;g310fd773917_0_558"/>
          <p:cNvPicPr preferRelativeResize="0"/>
          <p:nvPr/>
        </p:nvPicPr>
        <p:blipFill>
          <a:blip r:embed="rId3">
            <a:alphaModFix/>
          </a:blip>
          <a:stretch>
            <a:fillRect/>
          </a:stretch>
        </p:blipFill>
        <p:spPr>
          <a:xfrm>
            <a:off x="0" y="0"/>
            <a:ext cx="1193800" cy="952353"/>
          </a:xfrm>
          <a:prstGeom prst="rect">
            <a:avLst/>
          </a:prstGeom>
          <a:noFill/>
          <a:ln>
            <a:noFill/>
          </a:ln>
        </p:spPr>
      </p:pic>
      <p:pic>
        <p:nvPicPr>
          <p:cNvPr id="330" name="Google Shape;330;g310fd773917_0_558"/>
          <p:cNvPicPr preferRelativeResize="0"/>
          <p:nvPr/>
        </p:nvPicPr>
        <p:blipFill>
          <a:blip r:embed="rId4">
            <a:alphaModFix/>
          </a:blip>
          <a:stretch>
            <a:fillRect/>
          </a:stretch>
        </p:blipFill>
        <p:spPr>
          <a:xfrm>
            <a:off x="10495583" y="1627"/>
            <a:ext cx="1696800" cy="1761118"/>
          </a:xfrm>
          <a:prstGeom prst="rect">
            <a:avLst/>
          </a:prstGeom>
          <a:noFill/>
          <a:ln>
            <a:noFill/>
          </a:ln>
        </p:spPr>
      </p:pic>
      <p:sp>
        <p:nvSpPr>
          <p:cNvPr id="331" name="Google Shape;331;g310fd773917_0_558"/>
          <p:cNvSpPr txBox="1">
            <a:spLocks noGrp="1"/>
          </p:cNvSpPr>
          <p:nvPr>
            <p:ph type="title"/>
          </p:nvPr>
        </p:nvSpPr>
        <p:spPr>
          <a:xfrm>
            <a:off x="795900" y="959420"/>
            <a:ext cx="10600200" cy="4939238"/>
          </a:xfrm>
          <a:prstGeom prst="rect">
            <a:avLst/>
          </a:prstGeom>
        </p:spPr>
        <p:txBody>
          <a:bodyPr spcFirstLastPara="1" wrap="square" lIns="182850" tIns="182850" rIns="182850" bIns="182850" anchor="ctr" anchorCtr="0">
            <a:normAutofit/>
          </a:bodyPr>
          <a:lstStyle>
            <a:lvl1pPr lvl="0" algn="ctr">
              <a:spcBef>
                <a:spcPts val="0"/>
              </a:spcBef>
              <a:spcAft>
                <a:spcPts val="0"/>
              </a:spcAft>
              <a:buSzPts val="5000"/>
              <a:buNone/>
              <a:defRPr sz="3333"/>
            </a:lvl1pPr>
            <a:lvl2pPr lvl="1" algn="ctr">
              <a:spcBef>
                <a:spcPts val="0"/>
              </a:spcBef>
              <a:spcAft>
                <a:spcPts val="0"/>
              </a:spcAft>
              <a:buSzPts val="5000"/>
              <a:buNone/>
              <a:defRPr sz="3333"/>
            </a:lvl2pPr>
            <a:lvl3pPr lvl="2" algn="ctr">
              <a:spcBef>
                <a:spcPts val="0"/>
              </a:spcBef>
              <a:spcAft>
                <a:spcPts val="0"/>
              </a:spcAft>
              <a:buSzPts val="5000"/>
              <a:buNone/>
              <a:defRPr sz="3333"/>
            </a:lvl3pPr>
            <a:lvl4pPr lvl="3" algn="ctr">
              <a:spcBef>
                <a:spcPts val="0"/>
              </a:spcBef>
              <a:spcAft>
                <a:spcPts val="0"/>
              </a:spcAft>
              <a:buSzPts val="5000"/>
              <a:buNone/>
              <a:defRPr sz="3333"/>
            </a:lvl4pPr>
            <a:lvl5pPr lvl="4" algn="ctr">
              <a:spcBef>
                <a:spcPts val="0"/>
              </a:spcBef>
              <a:spcAft>
                <a:spcPts val="0"/>
              </a:spcAft>
              <a:buSzPts val="5000"/>
              <a:buNone/>
              <a:defRPr sz="3333"/>
            </a:lvl5pPr>
            <a:lvl6pPr lvl="5" algn="ctr">
              <a:spcBef>
                <a:spcPts val="0"/>
              </a:spcBef>
              <a:spcAft>
                <a:spcPts val="0"/>
              </a:spcAft>
              <a:buSzPts val="5000"/>
              <a:buNone/>
              <a:defRPr sz="3333"/>
            </a:lvl6pPr>
            <a:lvl7pPr lvl="6" algn="ctr">
              <a:spcBef>
                <a:spcPts val="0"/>
              </a:spcBef>
              <a:spcAft>
                <a:spcPts val="0"/>
              </a:spcAft>
              <a:buSzPts val="5000"/>
              <a:buNone/>
              <a:defRPr sz="3333"/>
            </a:lvl7pPr>
            <a:lvl8pPr lvl="7" algn="ctr">
              <a:spcBef>
                <a:spcPts val="0"/>
              </a:spcBef>
              <a:spcAft>
                <a:spcPts val="0"/>
              </a:spcAft>
              <a:buSzPts val="5000"/>
              <a:buNone/>
              <a:defRPr sz="3333"/>
            </a:lvl8pPr>
            <a:lvl9pPr lvl="8" algn="ctr">
              <a:spcBef>
                <a:spcPts val="0"/>
              </a:spcBef>
              <a:spcAft>
                <a:spcPts val="0"/>
              </a:spcAft>
              <a:buSzPts val="5000"/>
              <a:buNone/>
              <a:defRPr sz="3333"/>
            </a:lvl9pPr>
          </a:lstStyle>
          <a:p>
            <a:endParaRPr/>
          </a:p>
        </p:txBody>
      </p:sp>
    </p:spTree>
    <p:extLst>
      <p:ext uri="{BB962C8B-B14F-4D97-AF65-F5344CB8AC3E}">
        <p14:creationId xmlns:p14="http://schemas.microsoft.com/office/powerpoint/2010/main" val="6184983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Playful - Quote (2)">
  <p:cSld name="Playful - Quote (2)">
    <p:bg>
      <p:bgPr>
        <a:solidFill>
          <a:schemeClr val="lt1"/>
        </a:solidFill>
        <a:effectLst/>
      </p:bgPr>
    </p:bg>
    <p:spTree>
      <p:nvGrpSpPr>
        <p:cNvPr id="1" name="Shape 332"/>
        <p:cNvGrpSpPr/>
        <p:nvPr/>
      </p:nvGrpSpPr>
      <p:grpSpPr>
        <a:xfrm>
          <a:off x="0" y="0"/>
          <a:ext cx="0" cy="0"/>
          <a:chOff x="0" y="0"/>
          <a:chExt cx="0" cy="0"/>
        </a:xfrm>
      </p:grpSpPr>
      <p:pic>
        <p:nvPicPr>
          <p:cNvPr id="333" name="Google Shape;333;g310fd773917_0_563"/>
          <p:cNvPicPr preferRelativeResize="0"/>
          <p:nvPr/>
        </p:nvPicPr>
        <p:blipFill>
          <a:blip r:embed="rId2">
            <a:alphaModFix/>
          </a:blip>
          <a:stretch>
            <a:fillRect/>
          </a:stretch>
        </p:blipFill>
        <p:spPr>
          <a:xfrm>
            <a:off x="10823831" y="5761253"/>
            <a:ext cx="1368167" cy="1096698"/>
          </a:xfrm>
          <a:prstGeom prst="rect">
            <a:avLst/>
          </a:prstGeom>
          <a:noFill/>
          <a:ln>
            <a:noFill/>
          </a:ln>
        </p:spPr>
      </p:pic>
      <p:pic>
        <p:nvPicPr>
          <p:cNvPr id="334" name="Google Shape;334;g310fd773917_0_563"/>
          <p:cNvPicPr preferRelativeResize="0"/>
          <p:nvPr/>
        </p:nvPicPr>
        <p:blipFill>
          <a:blip r:embed="rId3">
            <a:alphaModFix/>
          </a:blip>
          <a:stretch>
            <a:fillRect/>
          </a:stretch>
        </p:blipFill>
        <p:spPr>
          <a:xfrm>
            <a:off x="1" y="1634"/>
            <a:ext cx="1368167" cy="1096715"/>
          </a:xfrm>
          <a:prstGeom prst="rect">
            <a:avLst/>
          </a:prstGeom>
          <a:noFill/>
          <a:ln>
            <a:noFill/>
          </a:ln>
        </p:spPr>
      </p:pic>
      <p:pic>
        <p:nvPicPr>
          <p:cNvPr id="335" name="Google Shape;335;g310fd773917_0_563"/>
          <p:cNvPicPr preferRelativeResize="0"/>
          <p:nvPr/>
        </p:nvPicPr>
        <p:blipFill rotWithShape="1">
          <a:blip r:embed="rId4">
            <a:alphaModFix/>
          </a:blip>
          <a:srcRect l="661" r="661"/>
          <a:stretch/>
        </p:blipFill>
        <p:spPr>
          <a:xfrm>
            <a:off x="10491484" y="0"/>
            <a:ext cx="1700518" cy="1789375"/>
          </a:xfrm>
          <a:prstGeom prst="rect">
            <a:avLst/>
          </a:prstGeom>
          <a:noFill/>
          <a:ln>
            <a:noFill/>
          </a:ln>
        </p:spPr>
      </p:pic>
      <p:sp>
        <p:nvSpPr>
          <p:cNvPr id="336" name="Google Shape;336;g310fd773917_0_563"/>
          <p:cNvSpPr txBox="1">
            <a:spLocks noGrp="1"/>
          </p:cNvSpPr>
          <p:nvPr>
            <p:ph type="title"/>
          </p:nvPr>
        </p:nvSpPr>
        <p:spPr>
          <a:xfrm>
            <a:off x="795900" y="959420"/>
            <a:ext cx="10600200" cy="4939238"/>
          </a:xfrm>
          <a:prstGeom prst="rect">
            <a:avLst/>
          </a:prstGeom>
        </p:spPr>
        <p:txBody>
          <a:bodyPr spcFirstLastPara="1" wrap="square" lIns="182850" tIns="182850" rIns="182850" bIns="182850" anchor="ctr" anchorCtr="0">
            <a:normAutofit/>
          </a:bodyPr>
          <a:lstStyle>
            <a:lvl1pPr lvl="0" algn="ctr">
              <a:spcBef>
                <a:spcPts val="0"/>
              </a:spcBef>
              <a:spcAft>
                <a:spcPts val="0"/>
              </a:spcAft>
              <a:buClr>
                <a:srgbClr val="41BED0"/>
              </a:buClr>
              <a:buSzPts val="5000"/>
              <a:buNone/>
              <a:defRPr sz="3333">
                <a:solidFill>
                  <a:srgbClr val="41BED0"/>
                </a:solidFill>
              </a:defRPr>
            </a:lvl1pPr>
            <a:lvl2pPr lvl="1" algn="ctr">
              <a:spcBef>
                <a:spcPts val="0"/>
              </a:spcBef>
              <a:spcAft>
                <a:spcPts val="0"/>
              </a:spcAft>
              <a:buClr>
                <a:srgbClr val="41BED0"/>
              </a:buClr>
              <a:buSzPts val="5000"/>
              <a:buNone/>
              <a:defRPr sz="3333">
                <a:solidFill>
                  <a:srgbClr val="41BED0"/>
                </a:solidFill>
              </a:defRPr>
            </a:lvl2pPr>
            <a:lvl3pPr lvl="2" algn="ctr">
              <a:spcBef>
                <a:spcPts val="0"/>
              </a:spcBef>
              <a:spcAft>
                <a:spcPts val="0"/>
              </a:spcAft>
              <a:buClr>
                <a:srgbClr val="41BED0"/>
              </a:buClr>
              <a:buSzPts val="5000"/>
              <a:buNone/>
              <a:defRPr sz="3333">
                <a:solidFill>
                  <a:srgbClr val="41BED0"/>
                </a:solidFill>
              </a:defRPr>
            </a:lvl3pPr>
            <a:lvl4pPr lvl="3" algn="ctr">
              <a:spcBef>
                <a:spcPts val="0"/>
              </a:spcBef>
              <a:spcAft>
                <a:spcPts val="0"/>
              </a:spcAft>
              <a:buClr>
                <a:srgbClr val="41BED0"/>
              </a:buClr>
              <a:buSzPts val="5000"/>
              <a:buNone/>
              <a:defRPr sz="3333">
                <a:solidFill>
                  <a:srgbClr val="41BED0"/>
                </a:solidFill>
              </a:defRPr>
            </a:lvl4pPr>
            <a:lvl5pPr lvl="4" algn="ctr">
              <a:spcBef>
                <a:spcPts val="0"/>
              </a:spcBef>
              <a:spcAft>
                <a:spcPts val="0"/>
              </a:spcAft>
              <a:buClr>
                <a:srgbClr val="41BED0"/>
              </a:buClr>
              <a:buSzPts val="5000"/>
              <a:buNone/>
              <a:defRPr sz="3333">
                <a:solidFill>
                  <a:srgbClr val="41BED0"/>
                </a:solidFill>
              </a:defRPr>
            </a:lvl5pPr>
            <a:lvl6pPr lvl="5" algn="ctr">
              <a:spcBef>
                <a:spcPts val="0"/>
              </a:spcBef>
              <a:spcAft>
                <a:spcPts val="0"/>
              </a:spcAft>
              <a:buClr>
                <a:srgbClr val="41BED0"/>
              </a:buClr>
              <a:buSzPts val="5000"/>
              <a:buNone/>
              <a:defRPr sz="3333">
                <a:solidFill>
                  <a:srgbClr val="41BED0"/>
                </a:solidFill>
              </a:defRPr>
            </a:lvl6pPr>
            <a:lvl7pPr lvl="6" algn="ctr">
              <a:spcBef>
                <a:spcPts val="0"/>
              </a:spcBef>
              <a:spcAft>
                <a:spcPts val="0"/>
              </a:spcAft>
              <a:buClr>
                <a:srgbClr val="41BED0"/>
              </a:buClr>
              <a:buSzPts val="5000"/>
              <a:buNone/>
              <a:defRPr sz="3333">
                <a:solidFill>
                  <a:srgbClr val="41BED0"/>
                </a:solidFill>
              </a:defRPr>
            </a:lvl7pPr>
            <a:lvl8pPr lvl="7" algn="ctr">
              <a:spcBef>
                <a:spcPts val="0"/>
              </a:spcBef>
              <a:spcAft>
                <a:spcPts val="0"/>
              </a:spcAft>
              <a:buClr>
                <a:srgbClr val="41BED0"/>
              </a:buClr>
              <a:buSzPts val="5000"/>
              <a:buNone/>
              <a:defRPr sz="3333">
                <a:solidFill>
                  <a:srgbClr val="41BED0"/>
                </a:solidFill>
              </a:defRPr>
            </a:lvl8pPr>
            <a:lvl9pPr lvl="8" algn="ctr">
              <a:spcBef>
                <a:spcPts val="0"/>
              </a:spcBef>
              <a:spcAft>
                <a:spcPts val="0"/>
              </a:spcAft>
              <a:buClr>
                <a:srgbClr val="41BED0"/>
              </a:buClr>
              <a:buSzPts val="5000"/>
              <a:buNone/>
              <a:defRPr sz="3333">
                <a:solidFill>
                  <a:srgbClr val="41BED0"/>
                </a:solidFill>
              </a:defRPr>
            </a:lvl9pPr>
          </a:lstStyle>
          <a:p>
            <a:endParaRPr/>
          </a:p>
        </p:txBody>
      </p:sp>
    </p:spTree>
    <p:extLst>
      <p:ext uri="{BB962C8B-B14F-4D97-AF65-F5344CB8AC3E}">
        <p14:creationId xmlns:p14="http://schemas.microsoft.com/office/powerpoint/2010/main" val="14757228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Playful - Title/Text">
  <p:cSld name="Playful - Title/Text">
    <p:bg>
      <p:bgPr>
        <a:solidFill>
          <a:schemeClr val="lt1"/>
        </a:solidFill>
        <a:effectLst/>
      </p:bgPr>
    </p:bg>
    <p:spTree>
      <p:nvGrpSpPr>
        <p:cNvPr id="1" name="Shape 337"/>
        <p:cNvGrpSpPr/>
        <p:nvPr/>
      </p:nvGrpSpPr>
      <p:grpSpPr>
        <a:xfrm>
          <a:off x="0" y="0"/>
          <a:ext cx="0" cy="0"/>
          <a:chOff x="0" y="0"/>
          <a:chExt cx="0" cy="0"/>
        </a:xfrm>
      </p:grpSpPr>
      <p:pic>
        <p:nvPicPr>
          <p:cNvPr id="338" name="Google Shape;338;g310fd773917_0_568"/>
          <p:cNvPicPr preferRelativeResize="0"/>
          <p:nvPr/>
        </p:nvPicPr>
        <p:blipFill>
          <a:blip r:embed="rId2">
            <a:alphaModFix/>
          </a:blip>
          <a:stretch>
            <a:fillRect/>
          </a:stretch>
        </p:blipFill>
        <p:spPr>
          <a:xfrm rot="-5759937">
            <a:off x="-1959912" y="-544067"/>
            <a:ext cx="8663424" cy="7818692"/>
          </a:xfrm>
          <a:prstGeom prst="rect">
            <a:avLst/>
          </a:prstGeom>
          <a:noFill/>
          <a:ln>
            <a:noFill/>
          </a:ln>
        </p:spPr>
      </p:pic>
      <p:pic>
        <p:nvPicPr>
          <p:cNvPr id="339" name="Google Shape;339;g310fd773917_0_568"/>
          <p:cNvPicPr preferRelativeResize="0"/>
          <p:nvPr/>
        </p:nvPicPr>
        <p:blipFill>
          <a:blip r:embed="rId3">
            <a:alphaModFix/>
          </a:blip>
          <a:stretch>
            <a:fillRect/>
          </a:stretch>
        </p:blipFill>
        <p:spPr>
          <a:xfrm>
            <a:off x="10464484" y="0"/>
            <a:ext cx="1727550" cy="1796623"/>
          </a:xfrm>
          <a:prstGeom prst="rect">
            <a:avLst/>
          </a:prstGeom>
          <a:noFill/>
          <a:ln>
            <a:noFill/>
          </a:ln>
        </p:spPr>
      </p:pic>
      <p:sp>
        <p:nvSpPr>
          <p:cNvPr id="340" name="Google Shape;340;g310fd773917_0_568"/>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
        <p:nvSpPr>
          <p:cNvPr id="341" name="Google Shape;341;g310fd773917_0_568"/>
          <p:cNvSpPr/>
          <p:nvPr/>
        </p:nvSpPr>
        <p:spPr>
          <a:xfrm>
            <a:off x="534783" y="255048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342" name="Google Shape;342;g310fd773917_0_568"/>
          <p:cNvSpPr txBox="1">
            <a:spLocks noGrp="1"/>
          </p:cNvSpPr>
          <p:nvPr>
            <p:ph type="title"/>
          </p:nvPr>
        </p:nvSpPr>
        <p:spPr>
          <a:xfrm>
            <a:off x="367000" y="2660888"/>
            <a:ext cx="5320800" cy="2489416"/>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40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343" name="Google Shape;343;g310fd773917_0_568"/>
          <p:cNvSpPr txBox="1">
            <a:spLocks noGrp="1"/>
          </p:cNvSpPr>
          <p:nvPr>
            <p:ph type="subTitle" idx="1"/>
          </p:nvPr>
        </p:nvSpPr>
        <p:spPr>
          <a:xfrm>
            <a:off x="859733" y="2402983"/>
            <a:ext cx="46596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4" name="Google Shape;344;g310fd773917_0_568"/>
          <p:cNvSpPr txBox="1">
            <a:spLocks noGrp="1"/>
          </p:cNvSpPr>
          <p:nvPr>
            <p:ph type="title" idx="2"/>
          </p:nvPr>
        </p:nvSpPr>
        <p:spPr>
          <a:xfrm>
            <a:off x="6832950" y="2913127"/>
            <a:ext cx="4639000" cy="1211213"/>
          </a:xfrm>
          <a:prstGeom prst="rect">
            <a:avLst/>
          </a:prstGeom>
        </p:spPr>
        <p:txBody>
          <a:bodyPr spcFirstLastPara="1" wrap="square" lIns="182850" tIns="182850" rIns="182850" bIns="182850" anchor="b" anchorCtr="0">
            <a:normAutofit/>
          </a:bodyPr>
          <a:lstStyle>
            <a:lvl1pPr lvl="0">
              <a:spcBef>
                <a:spcPts val="0"/>
              </a:spcBef>
              <a:spcAft>
                <a:spcPts val="0"/>
              </a:spcAft>
              <a:buClr>
                <a:srgbClr val="7EBB55"/>
              </a:buClr>
              <a:buSzPts val="5000"/>
              <a:buNone/>
              <a:defRPr sz="3333">
                <a:solidFill>
                  <a:srgbClr val="7EBB55"/>
                </a:solidFill>
              </a:defRPr>
            </a:lvl1pPr>
            <a:lvl2pPr lvl="1">
              <a:spcBef>
                <a:spcPts val="0"/>
              </a:spcBef>
              <a:spcAft>
                <a:spcPts val="0"/>
              </a:spcAft>
              <a:buClr>
                <a:srgbClr val="7EBB55"/>
              </a:buClr>
              <a:buSzPts val="5600"/>
              <a:buNone/>
              <a:defRPr>
                <a:solidFill>
                  <a:srgbClr val="7EBB55"/>
                </a:solidFill>
              </a:defRPr>
            </a:lvl2pPr>
            <a:lvl3pPr lvl="2">
              <a:spcBef>
                <a:spcPts val="0"/>
              </a:spcBef>
              <a:spcAft>
                <a:spcPts val="0"/>
              </a:spcAft>
              <a:buClr>
                <a:srgbClr val="7EBB55"/>
              </a:buClr>
              <a:buSzPts val="5600"/>
              <a:buNone/>
              <a:defRPr>
                <a:solidFill>
                  <a:srgbClr val="7EBB55"/>
                </a:solidFill>
              </a:defRPr>
            </a:lvl3pPr>
            <a:lvl4pPr lvl="3">
              <a:spcBef>
                <a:spcPts val="0"/>
              </a:spcBef>
              <a:spcAft>
                <a:spcPts val="0"/>
              </a:spcAft>
              <a:buClr>
                <a:srgbClr val="7EBB55"/>
              </a:buClr>
              <a:buSzPts val="5600"/>
              <a:buNone/>
              <a:defRPr>
                <a:solidFill>
                  <a:srgbClr val="7EBB55"/>
                </a:solidFill>
              </a:defRPr>
            </a:lvl4pPr>
            <a:lvl5pPr lvl="4">
              <a:spcBef>
                <a:spcPts val="0"/>
              </a:spcBef>
              <a:spcAft>
                <a:spcPts val="0"/>
              </a:spcAft>
              <a:buClr>
                <a:srgbClr val="7EBB55"/>
              </a:buClr>
              <a:buSzPts val="5600"/>
              <a:buNone/>
              <a:defRPr>
                <a:solidFill>
                  <a:srgbClr val="7EBB55"/>
                </a:solidFill>
              </a:defRPr>
            </a:lvl5pPr>
            <a:lvl6pPr lvl="5">
              <a:spcBef>
                <a:spcPts val="0"/>
              </a:spcBef>
              <a:spcAft>
                <a:spcPts val="0"/>
              </a:spcAft>
              <a:buClr>
                <a:srgbClr val="7EBB55"/>
              </a:buClr>
              <a:buSzPts val="5600"/>
              <a:buNone/>
              <a:defRPr>
                <a:solidFill>
                  <a:srgbClr val="7EBB55"/>
                </a:solidFill>
              </a:defRPr>
            </a:lvl6pPr>
            <a:lvl7pPr lvl="6">
              <a:spcBef>
                <a:spcPts val="0"/>
              </a:spcBef>
              <a:spcAft>
                <a:spcPts val="0"/>
              </a:spcAft>
              <a:buClr>
                <a:srgbClr val="7EBB55"/>
              </a:buClr>
              <a:buSzPts val="5600"/>
              <a:buNone/>
              <a:defRPr>
                <a:solidFill>
                  <a:srgbClr val="7EBB55"/>
                </a:solidFill>
              </a:defRPr>
            </a:lvl7pPr>
            <a:lvl8pPr lvl="7">
              <a:spcBef>
                <a:spcPts val="0"/>
              </a:spcBef>
              <a:spcAft>
                <a:spcPts val="0"/>
              </a:spcAft>
              <a:buClr>
                <a:srgbClr val="7EBB55"/>
              </a:buClr>
              <a:buSzPts val="5600"/>
              <a:buNone/>
              <a:defRPr>
                <a:solidFill>
                  <a:srgbClr val="7EBB55"/>
                </a:solidFill>
              </a:defRPr>
            </a:lvl8pPr>
            <a:lvl9pPr lvl="8">
              <a:spcBef>
                <a:spcPts val="0"/>
              </a:spcBef>
              <a:spcAft>
                <a:spcPts val="0"/>
              </a:spcAft>
              <a:buClr>
                <a:srgbClr val="7EBB55"/>
              </a:buClr>
              <a:buSzPts val="5600"/>
              <a:buNone/>
              <a:defRPr>
                <a:solidFill>
                  <a:srgbClr val="7EBB55"/>
                </a:solidFill>
              </a:defRPr>
            </a:lvl9pPr>
          </a:lstStyle>
          <a:p>
            <a:endParaRPr/>
          </a:p>
        </p:txBody>
      </p:sp>
      <p:sp>
        <p:nvSpPr>
          <p:cNvPr id="345" name="Google Shape;345;g310fd773917_0_568"/>
          <p:cNvSpPr txBox="1">
            <a:spLocks noGrp="1"/>
          </p:cNvSpPr>
          <p:nvPr>
            <p:ph type="subTitle" idx="3"/>
          </p:nvPr>
        </p:nvSpPr>
        <p:spPr>
          <a:xfrm>
            <a:off x="6832950" y="4142302"/>
            <a:ext cx="4740600" cy="1278003"/>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Tree>
    <p:extLst>
      <p:ext uri="{BB962C8B-B14F-4D97-AF65-F5344CB8AC3E}">
        <p14:creationId xmlns:p14="http://schemas.microsoft.com/office/powerpoint/2010/main" val="28870503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Playful - Title/Long-text">
  <p:cSld name="Playful - Title/Long-text">
    <p:bg>
      <p:bgPr>
        <a:solidFill>
          <a:schemeClr val="lt1"/>
        </a:solidFill>
        <a:effectLst/>
      </p:bgPr>
    </p:bg>
    <p:spTree>
      <p:nvGrpSpPr>
        <p:cNvPr id="1" name="Shape 346"/>
        <p:cNvGrpSpPr/>
        <p:nvPr/>
      </p:nvGrpSpPr>
      <p:grpSpPr>
        <a:xfrm>
          <a:off x="0" y="0"/>
          <a:ext cx="0" cy="0"/>
          <a:chOff x="0" y="0"/>
          <a:chExt cx="0" cy="0"/>
        </a:xfrm>
      </p:grpSpPr>
      <p:sp>
        <p:nvSpPr>
          <p:cNvPr id="347" name="Google Shape;347;g310fd773917_0_577"/>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348" name="Google Shape;348;g310fd773917_0_577"/>
          <p:cNvPicPr preferRelativeResize="0"/>
          <p:nvPr/>
        </p:nvPicPr>
        <p:blipFill>
          <a:blip r:embed="rId2">
            <a:alphaModFix/>
          </a:blip>
          <a:stretch>
            <a:fillRect/>
          </a:stretch>
        </p:blipFill>
        <p:spPr>
          <a:xfrm rot="9240000">
            <a:off x="-5000400" y="-1397772"/>
            <a:ext cx="9999397" cy="10086482"/>
          </a:xfrm>
          <a:prstGeom prst="rect">
            <a:avLst/>
          </a:prstGeom>
          <a:noFill/>
          <a:ln>
            <a:noFill/>
          </a:ln>
        </p:spPr>
      </p:pic>
      <p:pic>
        <p:nvPicPr>
          <p:cNvPr id="349" name="Google Shape;349;g310fd773917_0_577"/>
          <p:cNvPicPr preferRelativeResize="0"/>
          <p:nvPr/>
        </p:nvPicPr>
        <p:blipFill>
          <a:blip r:embed="rId3">
            <a:alphaModFix/>
          </a:blip>
          <a:stretch>
            <a:fillRect/>
          </a:stretch>
        </p:blipFill>
        <p:spPr>
          <a:xfrm>
            <a:off x="11472000" y="0"/>
            <a:ext cx="720000" cy="719889"/>
          </a:xfrm>
          <a:prstGeom prst="rect">
            <a:avLst/>
          </a:prstGeom>
          <a:noFill/>
          <a:ln>
            <a:noFill/>
          </a:ln>
        </p:spPr>
      </p:pic>
      <p:sp>
        <p:nvSpPr>
          <p:cNvPr id="350" name="Google Shape;350;g310fd773917_0_577"/>
          <p:cNvSpPr/>
          <p:nvPr/>
        </p:nvSpPr>
        <p:spPr>
          <a:xfrm>
            <a:off x="532600" y="159447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351" name="Google Shape;351;g310fd773917_0_577"/>
          <p:cNvSpPr txBox="1">
            <a:spLocks noGrp="1"/>
          </p:cNvSpPr>
          <p:nvPr>
            <p:ph type="title"/>
          </p:nvPr>
        </p:nvSpPr>
        <p:spPr>
          <a:xfrm>
            <a:off x="380200" y="1782480"/>
            <a:ext cx="28158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5000"/>
              <a:buNone/>
              <a:defRPr sz="3333"/>
            </a:lvl1pPr>
            <a:lvl2pPr lvl="1">
              <a:spcBef>
                <a:spcPts val="0"/>
              </a:spcBef>
              <a:spcAft>
                <a:spcPts val="0"/>
              </a:spcAft>
              <a:buSzPts val="5000"/>
              <a:buNone/>
              <a:defRPr sz="3333"/>
            </a:lvl2pPr>
            <a:lvl3pPr lvl="2">
              <a:spcBef>
                <a:spcPts val="0"/>
              </a:spcBef>
              <a:spcAft>
                <a:spcPts val="0"/>
              </a:spcAft>
              <a:buSzPts val="5000"/>
              <a:buNone/>
              <a:defRPr sz="3333"/>
            </a:lvl3pPr>
            <a:lvl4pPr lvl="3">
              <a:spcBef>
                <a:spcPts val="0"/>
              </a:spcBef>
              <a:spcAft>
                <a:spcPts val="0"/>
              </a:spcAft>
              <a:buSzPts val="5000"/>
              <a:buNone/>
              <a:defRPr sz="3333"/>
            </a:lvl4pPr>
            <a:lvl5pPr lvl="4">
              <a:spcBef>
                <a:spcPts val="0"/>
              </a:spcBef>
              <a:spcAft>
                <a:spcPts val="0"/>
              </a:spcAft>
              <a:buSzPts val="5000"/>
              <a:buNone/>
              <a:defRPr sz="3333"/>
            </a:lvl5pPr>
            <a:lvl6pPr lvl="5">
              <a:spcBef>
                <a:spcPts val="0"/>
              </a:spcBef>
              <a:spcAft>
                <a:spcPts val="0"/>
              </a:spcAft>
              <a:buSzPts val="5000"/>
              <a:buNone/>
              <a:defRPr sz="3333"/>
            </a:lvl6pPr>
            <a:lvl7pPr lvl="6">
              <a:spcBef>
                <a:spcPts val="0"/>
              </a:spcBef>
              <a:spcAft>
                <a:spcPts val="0"/>
              </a:spcAft>
              <a:buSzPts val="5000"/>
              <a:buNone/>
              <a:defRPr sz="3333"/>
            </a:lvl7pPr>
            <a:lvl8pPr lvl="7">
              <a:spcBef>
                <a:spcPts val="0"/>
              </a:spcBef>
              <a:spcAft>
                <a:spcPts val="0"/>
              </a:spcAft>
              <a:buSzPts val="5000"/>
              <a:buNone/>
              <a:defRPr sz="3333"/>
            </a:lvl8pPr>
            <a:lvl9pPr lvl="8">
              <a:spcBef>
                <a:spcPts val="0"/>
              </a:spcBef>
              <a:spcAft>
                <a:spcPts val="0"/>
              </a:spcAft>
              <a:buSzPts val="5000"/>
              <a:buNone/>
              <a:defRPr sz="3333"/>
            </a:lvl9pPr>
          </a:lstStyle>
          <a:p>
            <a:endParaRPr/>
          </a:p>
        </p:txBody>
      </p:sp>
      <p:sp>
        <p:nvSpPr>
          <p:cNvPr id="352" name="Google Shape;352;g310fd773917_0_577"/>
          <p:cNvSpPr txBox="1">
            <a:spLocks noGrp="1"/>
          </p:cNvSpPr>
          <p:nvPr>
            <p:ph type="subTitle" idx="1"/>
          </p:nvPr>
        </p:nvSpPr>
        <p:spPr>
          <a:xfrm>
            <a:off x="817800" y="1390505"/>
            <a:ext cx="23782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3" name="Google Shape;353;g310fd773917_0_577"/>
          <p:cNvSpPr txBox="1">
            <a:spLocks noGrp="1"/>
          </p:cNvSpPr>
          <p:nvPr>
            <p:ph type="subTitle" idx="2"/>
          </p:nvPr>
        </p:nvSpPr>
        <p:spPr>
          <a:xfrm>
            <a:off x="380200" y="4713838"/>
            <a:ext cx="2815800" cy="1734332"/>
          </a:xfrm>
          <a:prstGeom prst="rect">
            <a:avLst/>
          </a:prstGeom>
        </p:spPr>
        <p:txBody>
          <a:bodyPr spcFirstLastPara="1" wrap="square" lIns="182850" tIns="182850" rIns="182850" bIns="182850" anchor="t" anchorCtr="0">
            <a:noAutofit/>
          </a:bodyPr>
          <a:lstStyle>
            <a:lvl1pPr lvl="0">
              <a:spcBef>
                <a:spcPts val="0"/>
              </a:spcBef>
              <a:spcAft>
                <a:spcPts val="0"/>
              </a:spcAft>
              <a:buClr>
                <a:schemeClr val="lt1"/>
              </a:buClr>
              <a:buSzPts val="2400"/>
              <a:buFont typeface="Poppins Medium"/>
              <a:buNone/>
              <a:defRPr sz="1600">
                <a:solidFill>
                  <a:schemeClr val="lt1"/>
                </a:solidFill>
                <a:latin typeface="Poppins Medium"/>
                <a:ea typeface="Poppins Medium"/>
                <a:cs typeface="Poppins Medium"/>
                <a:sym typeface="Poppins Medium"/>
              </a:defRPr>
            </a:lvl1pPr>
            <a:lvl2pPr lvl="1">
              <a:spcBef>
                <a:spcPts val="0"/>
              </a:spcBef>
              <a:spcAft>
                <a:spcPts val="0"/>
              </a:spcAft>
              <a:buSzPts val="2400"/>
              <a:buFont typeface="Poppins Medium"/>
              <a:buNone/>
              <a:defRPr sz="1600">
                <a:latin typeface="Poppins Medium"/>
                <a:ea typeface="Poppins Medium"/>
                <a:cs typeface="Poppins Medium"/>
                <a:sym typeface="Poppins Medium"/>
              </a:defRPr>
            </a:lvl2pPr>
            <a:lvl3pPr lvl="2">
              <a:spcBef>
                <a:spcPts val="0"/>
              </a:spcBef>
              <a:spcAft>
                <a:spcPts val="0"/>
              </a:spcAft>
              <a:buSzPts val="2400"/>
              <a:buFont typeface="Poppins Medium"/>
              <a:buNone/>
              <a:defRPr sz="1600">
                <a:latin typeface="Poppins Medium"/>
                <a:ea typeface="Poppins Medium"/>
                <a:cs typeface="Poppins Medium"/>
                <a:sym typeface="Poppins Medium"/>
              </a:defRPr>
            </a:lvl3pPr>
            <a:lvl4pPr lvl="3">
              <a:spcBef>
                <a:spcPts val="0"/>
              </a:spcBef>
              <a:spcAft>
                <a:spcPts val="0"/>
              </a:spcAft>
              <a:buSzPts val="2400"/>
              <a:buFont typeface="Poppins Medium"/>
              <a:buNone/>
              <a:defRPr sz="1600">
                <a:latin typeface="Poppins Medium"/>
                <a:ea typeface="Poppins Medium"/>
                <a:cs typeface="Poppins Medium"/>
                <a:sym typeface="Poppins Medium"/>
              </a:defRPr>
            </a:lvl4pPr>
            <a:lvl5pPr lvl="4">
              <a:spcBef>
                <a:spcPts val="0"/>
              </a:spcBef>
              <a:spcAft>
                <a:spcPts val="0"/>
              </a:spcAft>
              <a:buSzPts val="2400"/>
              <a:buFont typeface="Poppins Medium"/>
              <a:buNone/>
              <a:defRPr sz="1600">
                <a:latin typeface="Poppins Medium"/>
                <a:ea typeface="Poppins Medium"/>
                <a:cs typeface="Poppins Medium"/>
                <a:sym typeface="Poppins Medium"/>
              </a:defRPr>
            </a:lvl5pPr>
            <a:lvl6pPr lvl="5">
              <a:spcBef>
                <a:spcPts val="0"/>
              </a:spcBef>
              <a:spcAft>
                <a:spcPts val="0"/>
              </a:spcAft>
              <a:buSzPts val="2400"/>
              <a:buFont typeface="Poppins Medium"/>
              <a:buNone/>
              <a:defRPr sz="1600">
                <a:latin typeface="Poppins Medium"/>
                <a:ea typeface="Poppins Medium"/>
                <a:cs typeface="Poppins Medium"/>
                <a:sym typeface="Poppins Medium"/>
              </a:defRPr>
            </a:lvl6pPr>
            <a:lvl7pPr lvl="6">
              <a:spcBef>
                <a:spcPts val="0"/>
              </a:spcBef>
              <a:spcAft>
                <a:spcPts val="0"/>
              </a:spcAft>
              <a:buSzPts val="2400"/>
              <a:buFont typeface="Poppins Medium"/>
              <a:buNone/>
              <a:defRPr sz="1600">
                <a:latin typeface="Poppins Medium"/>
                <a:ea typeface="Poppins Medium"/>
                <a:cs typeface="Poppins Medium"/>
                <a:sym typeface="Poppins Medium"/>
              </a:defRPr>
            </a:lvl7pPr>
            <a:lvl8pPr lvl="7">
              <a:spcBef>
                <a:spcPts val="0"/>
              </a:spcBef>
              <a:spcAft>
                <a:spcPts val="0"/>
              </a:spcAft>
              <a:buSzPts val="2400"/>
              <a:buFont typeface="Poppins Medium"/>
              <a:buNone/>
              <a:defRPr sz="1600">
                <a:latin typeface="Poppins Medium"/>
                <a:ea typeface="Poppins Medium"/>
                <a:cs typeface="Poppins Medium"/>
                <a:sym typeface="Poppins Medium"/>
              </a:defRPr>
            </a:lvl8pPr>
            <a:lvl9pPr lvl="8">
              <a:spcBef>
                <a:spcPts val="0"/>
              </a:spcBef>
              <a:spcAft>
                <a:spcPts val="0"/>
              </a:spcAft>
              <a:buSzPts val="2400"/>
              <a:buFont typeface="Poppins Medium"/>
              <a:buNone/>
              <a:defRPr sz="1600">
                <a:latin typeface="Poppins Medium"/>
                <a:ea typeface="Poppins Medium"/>
                <a:cs typeface="Poppins Medium"/>
                <a:sym typeface="Poppins Medium"/>
              </a:defRPr>
            </a:lvl9pPr>
          </a:lstStyle>
          <a:p>
            <a:endParaRPr/>
          </a:p>
        </p:txBody>
      </p:sp>
      <p:sp>
        <p:nvSpPr>
          <p:cNvPr id="354" name="Google Shape;354;g310fd773917_0_577"/>
          <p:cNvSpPr txBox="1">
            <a:spLocks noGrp="1"/>
          </p:cNvSpPr>
          <p:nvPr>
            <p:ph type="subTitle" idx="3"/>
          </p:nvPr>
        </p:nvSpPr>
        <p:spPr>
          <a:xfrm>
            <a:off x="4896000" y="833784"/>
            <a:ext cx="6451400" cy="543476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Tree>
    <p:extLst>
      <p:ext uri="{BB962C8B-B14F-4D97-AF65-F5344CB8AC3E}">
        <p14:creationId xmlns:p14="http://schemas.microsoft.com/office/powerpoint/2010/main" val="26904292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Playful - Closing">
  <p:cSld name="Playful - Closing">
    <p:bg>
      <p:bgPr>
        <a:blipFill>
          <a:blip r:embed="rId2">
            <a:alphaModFix/>
          </a:blip>
          <a:stretch>
            <a:fillRect/>
          </a:stretch>
        </a:blipFill>
        <a:effectLst/>
      </p:bgPr>
    </p:bg>
    <p:spTree>
      <p:nvGrpSpPr>
        <p:cNvPr id="1" name="Shape 355"/>
        <p:cNvGrpSpPr/>
        <p:nvPr/>
      </p:nvGrpSpPr>
      <p:grpSpPr>
        <a:xfrm>
          <a:off x="0" y="0"/>
          <a:ext cx="0" cy="0"/>
          <a:chOff x="0" y="0"/>
          <a:chExt cx="0" cy="0"/>
        </a:xfrm>
      </p:grpSpPr>
      <p:sp>
        <p:nvSpPr>
          <p:cNvPr id="356" name="Google Shape;356;g310fd773917_0_586"/>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357" name="Google Shape;357;g310fd773917_0_586"/>
          <p:cNvPicPr preferRelativeResize="0"/>
          <p:nvPr/>
        </p:nvPicPr>
        <p:blipFill>
          <a:blip r:embed="rId3">
            <a:alphaModFix/>
          </a:blip>
          <a:stretch>
            <a:fillRect/>
          </a:stretch>
        </p:blipFill>
        <p:spPr>
          <a:xfrm rot="-5400000">
            <a:off x="-2703336" y="-701420"/>
            <a:ext cx="9040122" cy="8388149"/>
          </a:xfrm>
          <a:prstGeom prst="rect">
            <a:avLst/>
          </a:prstGeom>
          <a:noFill/>
          <a:ln>
            <a:noFill/>
          </a:ln>
        </p:spPr>
      </p:pic>
      <p:sp>
        <p:nvSpPr>
          <p:cNvPr id="358" name="Google Shape;358;g310fd773917_0_586"/>
          <p:cNvSpPr/>
          <p:nvPr/>
        </p:nvSpPr>
        <p:spPr>
          <a:xfrm>
            <a:off x="583400" y="2864759"/>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pic>
        <p:nvPicPr>
          <p:cNvPr id="359" name="Google Shape;359;g310fd773917_0_586"/>
          <p:cNvPicPr preferRelativeResize="0"/>
          <p:nvPr/>
        </p:nvPicPr>
        <p:blipFill rotWithShape="1">
          <a:blip r:embed="rId4">
            <a:alphaModFix/>
          </a:blip>
          <a:srcRect l="661" r="661"/>
          <a:stretch/>
        </p:blipFill>
        <p:spPr>
          <a:xfrm>
            <a:off x="10491484" y="0"/>
            <a:ext cx="1700518" cy="1789375"/>
          </a:xfrm>
          <a:prstGeom prst="rect">
            <a:avLst/>
          </a:prstGeom>
          <a:noFill/>
          <a:ln>
            <a:noFill/>
          </a:ln>
        </p:spPr>
      </p:pic>
      <p:sp>
        <p:nvSpPr>
          <p:cNvPr id="360" name="Google Shape;360;g310fd773917_0_586"/>
          <p:cNvSpPr txBox="1">
            <a:spLocks noGrp="1"/>
          </p:cNvSpPr>
          <p:nvPr>
            <p:ph type="title"/>
          </p:nvPr>
        </p:nvSpPr>
        <p:spPr>
          <a:xfrm>
            <a:off x="415617" y="2928061"/>
            <a:ext cx="45964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361" name="Google Shape;361;g310fd773917_0_586"/>
          <p:cNvSpPr txBox="1">
            <a:spLocks noGrp="1"/>
          </p:cNvSpPr>
          <p:nvPr>
            <p:ph type="subTitle" idx="1"/>
          </p:nvPr>
        </p:nvSpPr>
        <p:spPr>
          <a:xfrm>
            <a:off x="908350" y="2720956"/>
            <a:ext cx="4174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34995634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_HEADER_1">
  <p:cSld name="SECTION_HEADER_1">
    <p:spTree>
      <p:nvGrpSpPr>
        <p:cNvPr id="1" name="Shape 362"/>
        <p:cNvGrpSpPr/>
        <p:nvPr/>
      </p:nvGrpSpPr>
      <p:grpSpPr>
        <a:xfrm>
          <a:off x="0" y="0"/>
          <a:ext cx="0" cy="0"/>
          <a:chOff x="0" y="0"/>
          <a:chExt cx="0" cy="0"/>
        </a:xfrm>
      </p:grpSpPr>
      <p:sp>
        <p:nvSpPr>
          <p:cNvPr id="363" name="Google Shape;363;g310fd773917_0_593"/>
          <p:cNvSpPr txBox="1">
            <a:spLocks noGrp="1"/>
          </p:cNvSpPr>
          <p:nvPr>
            <p:ph type="title"/>
          </p:nvPr>
        </p:nvSpPr>
        <p:spPr>
          <a:xfrm>
            <a:off x="415600" y="2867859"/>
            <a:ext cx="11360800" cy="1122427"/>
          </a:xfrm>
          <a:prstGeom prst="rect">
            <a:avLst/>
          </a:prstGeom>
        </p:spPr>
        <p:txBody>
          <a:bodyPr spcFirstLastPara="1" wrap="square" lIns="182850" tIns="182850" rIns="182850" bIns="182850" anchor="ctr" anchorCtr="0">
            <a:normAutofit/>
          </a:bodyPr>
          <a:lstStyle>
            <a:lvl1pPr lvl="0" algn="ctr">
              <a:spcBef>
                <a:spcPts val="0"/>
              </a:spcBef>
              <a:spcAft>
                <a:spcPts val="0"/>
              </a:spcAft>
              <a:buSzPts val="7200"/>
              <a:buFont typeface="Poppins"/>
              <a:buNone/>
              <a:defRPr sz="4800">
                <a:latin typeface="Poppins"/>
                <a:ea typeface="Poppins"/>
                <a:cs typeface="Poppins"/>
                <a:sym typeface="Poppins"/>
              </a:defRPr>
            </a:lvl1pPr>
            <a:lvl2pPr lvl="1" algn="ctr">
              <a:spcBef>
                <a:spcPts val="0"/>
              </a:spcBef>
              <a:spcAft>
                <a:spcPts val="0"/>
              </a:spcAft>
              <a:buSzPts val="7200"/>
              <a:buFont typeface="Poppins"/>
              <a:buNone/>
              <a:defRPr sz="4800">
                <a:latin typeface="Poppins"/>
                <a:ea typeface="Poppins"/>
                <a:cs typeface="Poppins"/>
                <a:sym typeface="Poppins"/>
              </a:defRPr>
            </a:lvl2pPr>
            <a:lvl3pPr lvl="2" algn="ctr">
              <a:spcBef>
                <a:spcPts val="0"/>
              </a:spcBef>
              <a:spcAft>
                <a:spcPts val="0"/>
              </a:spcAft>
              <a:buSzPts val="7200"/>
              <a:buFont typeface="Poppins"/>
              <a:buNone/>
              <a:defRPr sz="4800">
                <a:latin typeface="Poppins"/>
                <a:ea typeface="Poppins"/>
                <a:cs typeface="Poppins"/>
                <a:sym typeface="Poppins"/>
              </a:defRPr>
            </a:lvl3pPr>
            <a:lvl4pPr lvl="3" algn="ctr">
              <a:spcBef>
                <a:spcPts val="0"/>
              </a:spcBef>
              <a:spcAft>
                <a:spcPts val="0"/>
              </a:spcAft>
              <a:buSzPts val="7200"/>
              <a:buFont typeface="Poppins"/>
              <a:buNone/>
              <a:defRPr sz="4800">
                <a:latin typeface="Poppins"/>
                <a:ea typeface="Poppins"/>
                <a:cs typeface="Poppins"/>
                <a:sym typeface="Poppins"/>
              </a:defRPr>
            </a:lvl4pPr>
            <a:lvl5pPr lvl="4" algn="ctr">
              <a:spcBef>
                <a:spcPts val="0"/>
              </a:spcBef>
              <a:spcAft>
                <a:spcPts val="0"/>
              </a:spcAft>
              <a:buSzPts val="7200"/>
              <a:buFont typeface="Poppins"/>
              <a:buNone/>
              <a:defRPr sz="4800">
                <a:latin typeface="Poppins"/>
                <a:ea typeface="Poppins"/>
                <a:cs typeface="Poppins"/>
                <a:sym typeface="Poppins"/>
              </a:defRPr>
            </a:lvl5pPr>
            <a:lvl6pPr lvl="5" algn="ctr">
              <a:spcBef>
                <a:spcPts val="0"/>
              </a:spcBef>
              <a:spcAft>
                <a:spcPts val="0"/>
              </a:spcAft>
              <a:buSzPts val="7200"/>
              <a:buFont typeface="Poppins"/>
              <a:buNone/>
              <a:defRPr sz="4800">
                <a:latin typeface="Poppins"/>
                <a:ea typeface="Poppins"/>
                <a:cs typeface="Poppins"/>
                <a:sym typeface="Poppins"/>
              </a:defRPr>
            </a:lvl6pPr>
            <a:lvl7pPr lvl="6" algn="ctr">
              <a:spcBef>
                <a:spcPts val="0"/>
              </a:spcBef>
              <a:spcAft>
                <a:spcPts val="0"/>
              </a:spcAft>
              <a:buSzPts val="7200"/>
              <a:buFont typeface="Poppins"/>
              <a:buNone/>
              <a:defRPr sz="4800">
                <a:latin typeface="Poppins"/>
                <a:ea typeface="Poppins"/>
                <a:cs typeface="Poppins"/>
                <a:sym typeface="Poppins"/>
              </a:defRPr>
            </a:lvl7pPr>
            <a:lvl8pPr lvl="7" algn="ctr">
              <a:spcBef>
                <a:spcPts val="0"/>
              </a:spcBef>
              <a:spcAft>
                <a:spcPts val="0"/>
              </a:spcAft>
              <a:buSzPts val="7200"/>
              <a:buFont typeface="Poppins"/>
              <a:buNone/>
              <a:defRPr sz="4800">
                <a:latin typeface="Poppins"/>
                <a:ea typeface="Poppins"/>
                <a:cs typeface="Poppins"/>
                <a:sym typeface="Poppins"/>
              </a:defRPr>
            </a:lvl8pPr>
            <a:lvl9pPr lvl="8" algn="ctr">
              <a:spcBef>
                <a:spcPts val="0"/>
              </a:spcBef>
              <a:spcAft>
                <a:spcPts val="0"/>
              </a:spcAft>
              <a:buSzPts val="7200"/>
              <a:buFont typeface="Poppins"/>
              <a:buNone/>
              <a:defRPr sz="4800">
                <a:latin typeface="Poppins"/>
                <a:ea typeface="Poppins"/>
                <a:cs typeface="Poppins"/>
                <a:sym typeface="Poppins"/>
              </a:defRPr>
            </a:lvl9pPr>
          </a:lstStyle>
          <a:p>
            <a:endParaRPr/>
          </a:p>
        </p:txBody>
      </p:sp>
      <p:sp>
        <p:nvSpPr>
          <p:cNvPr id="364" name="Google Shape;364;g310fd773917_0_593"/>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038253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365"/>
        <p:cNvGrpSpPr/>
        <p:nvPr/>
      </p:nvGrpSpPr>
      <p:grpSpPr>
        <a:xfrm>
          <a:off x="0" y="0"/>
          <a:ext cx="0" cy="0"/>
          <a:chOff x="0" y="0"/>
          <a:chExt cx="0" cy="0"/>
        </a:xfrm>
      </p:grpSpPr>
      <p:sp>
        <p:nvSpPr>
          <p:cNvPr id="366" name="Google Shape;366;g310fd773917_0_596"/>
          <p:cNvSpPr txBox="1">
            <a:spLocks noGrp="1"/>
          </p:cNvSpPr>
          <p:nvPr>
            <p:ph type="ctrTitle"/>
          </p:nvPr>
        </p:nvSpPr>
        <p:spPr>
          <a:xfrm>
            <a:off x="415611" y="992787"/>
            <a:ext cx="11360800" cy="2736778"/>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10400"/>
              <a:buFont typeface="Poppins"/>
              <a:buNone/>
              <a:defRPr sz="6933" b="1">
                <a:latin typeface="Poppins"/>
                <a:ea typeface="Poppins"/>
                <a:cs typeface="Poppins"/>
                <a:sym typeface="Poppins"/>
              </a:defRPr>
            </a:lvl1pPr>
            <a:lvl2pPr lvl="1" algn="ctr">
              <a:spcBef>
                <a:spcPts val="0"/>
              </a:spcBef>
              <a:spcAft>
                <a:spcPts val="0"/>
              </a:spcAft>
              <a:buSzPts val="10400"/>
              <a:buFont typeface="Poppins"/>
              <a:buNone/>
              <a:defRPr sz="6933" b="1">
                <a:latin typeface="Poppins"/>
                <a:ea typeface="Poppins"/>
                <a:cs typeface="Poppins"/>
                <a:sym typeface="Poppins"/>
              </a:defRPr>
            </a:lvl2pPr>
            <a:lvl3pPr lvl="2" algn="ctr">
              <a:spcBef>
                <a:spcPts val="0"/>
              </a:spcBef>
              <a:spcAft>
                <a:spcPts val="0"/>
              </a:spcAft>
              <a:buSzPts val="10400"/>
              <a:buFont typeface="Poppins"/>
              <a:buNone/>
              <a:defRPr sz="6933" b="1">
                <a:latin typeface="Poppins"/>
                <a:ea typeface="Poppins"/>
                <a:cs typeface="Poppins"/>
                <a:sym typeface="Poppins"/>
              </a:defRPr>
            </a:lvl3pPr>
            <a:lvl4pPr lvl="3" algn="ctr">
              <a:spcBef>
                <a:spcPts val="0"/>
              </a:spcBef>
              <a:spcAft>
                <a:spcPts val="0"/>
              </a:spcAft>
              <a:buSzPts val="10400"/>
              <a:buFont typeface="Poppins"/>
              <a:buNone/>
              <a:defRPr sz="6933" b="1">
                <a:latin typeface="Poppins"/>
                <a:ea typeface="Poppins"/>
                <a:cs typeface="Poppins"/>
                <a:sym typeface="Poppins"/>
              </a:defRPr>
            </a:lvl4pPr>
            <a:lvl5pPr lvl="4" algn="ctr">
              <a:spcBef>
                <a:spcPts val="0"/>
              </a:spcBef>
              <a:spcAft>
                <a:spcPts val="0"/>
              </a:spcAft>
              <a:buSzPts val="10400"/>
              <a:buFont typeface="Poppins"/>
              <a:buNone/>
              <a:defRPr sz="6933" b="1">
                <a:latin typeface="Poppins"/>
                <a:ea typeface="Poppins"/>
                <a:cs typeface="Poppins"/>
                <a:sym typeface="Poppins"/>
              </a:defRPr>
            </a:lvl5pPr>
            <a:lvl6pPr lvl="5" algn="ctr">
              <a:spcBef>
                <a:spcPts val="0"/>
              </a:spcBef>
              <a:spcAft>
                <a:spcPts val="0"/>
              </a:spcAft>
              <a:buSzPts val="10400"/>
              <a:buFont typeface="Poppins"/>
              <a:buNone/>
              <a:defRPr sz="6933" b="1">
                <a:latin typeface="Poppins"/>
                <a:ea typeface="Poppins"/>
                <a:cs typeface="Poppins"/>
                <a:sym typeface="Poppins"/>
              </a:defRPr>
            </a:lvl6pPr>
            <a:lvl7pPr lvl="6" algn="ctr">
              <a:spcBef>
                <a:spcPts val="0"/>
              </a:spcBef>
              <a:spcAft>
                <a:spcPts val="0"/>
              </a:spcAft>
              <a:buSzPts val="10400"/>
              <a:buFont typeface="Poppins"/>
              <a:buNone/>
              <a:defRPr sz="6933" b="1">
                <a:latin typeface="Poppins"/>
                <a:ea typeface="Poppins"/>
                <a:cs typeface="Poppins"/>
                <a:sym typeface="Poppins"/>
              </a:defRPr>
            </a:lvl7pPr>
            <a:lvl8pPr lvl="7" algn="ctr">
              <a:spcBef>
                <a:spcPts val="0"/>
              </a:spcBef>
              <a:spcAft>
                <a:spcPts val="0"/>
              </a:spcAft>
              <a:buSzPts val="10400"/>
              <a:buFont typeface="Poppins"/>
              <a:buNone/>
              <a:defRPr sz="6933" b="1">
                <a:latin typeface="Poppins"/>
                <a:ea typeface="Poppins"/>
                <a:cs typeface="Poppins"/>
                <a:sym typeface="Poppins"/>
              </a:defRPr>
            </a:lvl8pPr>
            <a:lvl9pPr lvl="8" algn="ctr">
              <a:spcBef>
                <a:spcPts val="0"/>
              </a:spcBef>
              <a:spcAft>
                <a:spcPts val="0"/>
              </a:spcAft>
              <a:buSzPts val="10400"/>
              <a:buFont typeface="Poppins"/>
              <a:buNone/>
              <a:defRPr sz="6933" b="1">
                <a:latin typeface="Poppins"/>
                <a:ea typeface="Poppins"/>
                <a:cs typeface="Poppins"/>
                <a:sym typeface="Poppins"/>
              </a:defRPr>
            </a:lvl9pPr>
          </a:lstStyle>
          <a:p>
            <a:endParaRPr/>
          </a:p>
        </p:txBody>
      </p:sp>
      <p:sp>
        <p:nvSpPr>
          <p:cNvPr id="367" name="Google Shape;367;g310fd773917_0_596"/>
          <p:cNvSpPr txBox="1">
            <a:spLocks noGrp="1"/>
          </p:cNvSpPr>
          <p:nvPr>
            <p:ph type="subTitle" idx="1"/>
          </p:nvPr>
        </p:nvSpPr>
        <p:spPr>
          <a:xfrm>
            <a:off x="415600" y="3778911"/>
            <a:ext cx="11360800" cy="1056837"/>
          </a:xfrm>
          <a:prstGeom prst="rect">
            <a:avLst/>
          </a:prstGeom>
        </p:spPr>
        <p:txBody>
          <a:bodyPr spcFirstLastPara="1" wrap="square" lIns="182850" tIns="182850" rIns="182850" bIns="182850" anchor="t" anchorCtr="0">
            <a:normAutofit/>
          </a:bodyPr>
          <a:lstStyle>
            <a:lvl1pPr lvl="0" algn="ctr">
              <a:lnSpc>
                <a:spcPct val="100000"/>
              </a:lnSpc>
              <a:spcBef>
                <a:spcPts val="0"/>
              </a:spcBef>
              <a:spcAft>
                <a:spcPts val="0"/>
              </a:spcAft>
              <a:buSzPts val="5600"/>
              <a:buNone/>
              <a:defRPr sz="3733"/>
            </a:lvl1pPr>
            <a:lvl2pPr lvl="1" algn="ctr">
              <a:lnSpc>
                <a:spcPct val="100000"/>
              </a:lnSpc>
              <a:spcBef>
                <a:spcPts val="0"/>
              </a:spcBef>
              <a:spcAft>
                <a:spcPts val="0"/>
              </a:spcAft>
              <a:buSzPts val="5600"/>
              <a:buNone/>
              <a:defRPr sz="3733"/>
            </a:lvl2pPr>
            <a:lvl3pPr lvl="2" algn="ctr">
              <a:lnSpc>
                <a:spcPct val="100000"/>
              </a:lnSpc>
              <a:spcBef>
                <a:spcPts val="0"/>
              </a:spcBef>
              <a:spcAft>
                <a:spcPts val="0"/>
              </a:spcAft>
              <a:buSzPts val="5600"/>
              <a:buNone/>
              <a:defRPr sz="3733"/>
            </a:lvl3pPr>
            <a:lvl4pPr lvl="3" algn="ctr">
              <a:lnSpc>
                <a:spcPct val="100000"/>
              </a:lnSpc>
              <a:spcBef>
                <a:spcPts val="0"/>
              </a:spcBef>
              <a:spcAft>
                <a:spcPts val="0"/>
              </a:spcAft>
              <a:buSzPts val="5600"/>
              <a:buNone/>
              <a:defRPr sz="3733"/>
            </a:lvl4pPr>
            <a:lvl5pPr lvl="4" algn="ctr">
              <a:lnSpc>
                <a:spcPct val="100000"/>
              </a:lnSpc>
              <a:spcBef>
                <a:spcPts val="0"/>
              </a:spcBef>
              <a:spcAft>
                <a:spcPts val="0"/>
              </a:spcAft>
              <a:buSzPts val="5600"/>
              <a:buNone/>
              <a:defRPr sz="3733"/>
            </a:lvl5pPr>
            <a:lvl6pPr lvl="5" algn="ctr">
              <a:lnSpc>
                <a:spcPct val="100000"/>
              </a:lnSpc>
              <a:spcBef>
                <a:spcPts val="0"/>
              </a:spcBef>
              <a:spcAft>
                <a:spcPts val="0"/>
              </a:spcAft>
              <a:buSzPts val="5600"/>
              <a:buNone/>
              <a:defRPr sz="3733"/>
            </a:lvl6pPr>
            <a:lvl7pPr lvl="6" algn="ctr">
              <a:lnSpc>
                <a:spcPct val="100000"/>
              </a:lnSpc>
              <a:spcBef>
                <a:spcPts val="0"/>
              </a:spcBef>
              <a:spcAft>
                <a:spcPts val="0"/>
              </a:spcAft>
              <a:buSzPts val="5600"/>
              <a:buNone/>
              <a:defRPr sz="3733"/>
            </a:lvl7pPr>
            <a:lvl8pPr lvl="7" algn="ctr">
              <a:lnSpc>
                <a:spcPct val="100000"/>
              </a:lnSpc>
              <a:spcBef>
                <a:spcPts val="0"/>
              </a:spcBef>
              <a:spcAft>
                <a:spcPts val="0"/>
              </a:spcAft>
              <a:buSzPts val="5600"/>
              <a:buNone/>
              <a:defRPr sz="3733"/>
            </a:lvl8pPr>
            <a:lvl9pPr lvl="8" algn="ctr">
              <a:lnSpc>
                <a:spcPct val="100000"/>
              </a:lnSpc>
              <a:spcBef>
                <a:spcPts val="0"/>
              </a:spcBef>
              <a:spcAft>
                <a:spcPts val="0"/>
              </a:spcAft>
              <a:buSzPts val="5600"/>
              <a:buNone/>
              <a:defRPr sz="3733"/>
            </a:lvl9pPr>
          </a:lstStyle>
          <a:p>
            <a:endParaRPr/>
          </a:p>
        </p:txBody>
      </p:sp>
      <p:sp>
        <p:nvSpPr>
          <p:cNvPr id="368" name="Google Shape;368;g310fd773917_0_596"/>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564295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_AND_TWO_COLUMNS_1">
  <p:cSld name="TITLE_AND_TWO_COLUMNS_1">
    <p:spTree>
      <p:nvGrpSpPr>
        <p:cNvPr id="1" name="Shape 369"/>
        <p:cNvGrpSpPr/>
        <p:nvPr/>
      </p:nvGrpSpPr>
      <p:grpSpPr>
        <a:xfrm>
          <a:off x="0" y="0"/>
          <a:ext cx="0" cy="0"/>
          <a:chOff x="0" y="0"/>
          <a:chExt cx="0" cy="0"/>
        </a:xfrm>
      </p:grpSpPr>
      <p:sp>
        <p:nvSpPr>
          <p:cNvPr id="370" name="Google Shape;370;g310fd773917_0_600"/>
          <p:cNvSpPr txBox="1">
            <a:spLocks noGrp="1"/>
          </p:cNvSpPr>
          <p:nvPr>
            <p:ph type="title"/>
          </p:nvPr>
        </p:nvSpPr>
        <p:spPr>
          <a:xfrm>
            <a:off x="415600" y="593379"/>
            <a:ext cx="11360800" cy="763682"/>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371" name="Google Shape;371;g310fd773917_0_600"/>
          <p:cNvSpPr txBox="1">
            <a:spLocks noGrp="1"/>
          </p:cNvSpPr>
          <p:nvPr>
            <p:ph type="body" idx="1"/>
          </p:nvPr>
        </p:nvSpPr>
        <p:spPr>
          <a:xfrm>
            <a:off x="415600" y="1536665"/>
            <a:ext cx="5333200" cy="4555297"/>
          </a:xfrm>
          <a:prstGeom prst="rect">
            <a:avLst/>
          </a:prstGeom>
        </p:spPr>
        <p:txBody>
          <a:bodyPr spcFirstLastPara="1" wrap="square" lIns="182850" tIns="182850" rIns="182850" bIns="182850" anchor="t" anchorCtr="0">
            <a:normAutofit/>
          </a:bodyPr>
          <a:lstStyle>
            <a:lvl1pPr marL="304770" lvl="0" indent="-270906">
              <a:spcBef>
                <a:spcPts val="0"/>
              </a:spcBef>
              <a:spcAft>
                <a:spcPts val="0"/>
              </a:spcAft>
              <a:buSzPts val="2800"/>
              <a:buChar char="●"/>
              <a:defRPr sz="1866"/>
            </a:lvl1pPr>
            <a:lvl2pPr marL="609539" lvl="1" indent="-253975">
              <a:spcBef>
                <a:spcPts val="0"/>
              </a:spcBef>
              <a:spcAft>
                <a:spcPts val="0"/>
              </a:spcAft>
              <a:buSzPts val="2400"/>
              <a:buChar char="○"/>
              <a:defRPr sz="1600"/>
            </a:lvl2pPr>
            <a:lvl3pPr marL="914309" lvl="2" indent="-253975">
              <a:spcBef>
                <a:spcPts val="0"/>
              </a:spcBef>
              <a:spcAft>
                <a:spcPts val="0"/>
              </a:spcAft>
              <a:buSzPts val="2400"/>
              <a:buChar char="■"/>
              <a:defRPr sz="1600"/>
            </a:lvl3pPr>
            <a:lvl4pPr marL="1219078" lvl="3" indent="-253975">
              <a:spcBef>
                <a:spcPts val="0"/>
              </a:spcBef>
              <a:spcAft>
                <a:spcPts val="0"/>
              </a:spcAft>
              <a:buSzPts val="2400"/>
              <a:buChar char="●"/>
              <a:defRPr sz="1600"/>
            </a:lvl4pPr>
            <a:lvl5pPr marL="1523848" lvl="4" indent="-253975">
              <a:spcBef>
                <a:spcPts val="0"/>
              </a:spcBef>
              <a:spcAft>
                <a:spcPts val="0"/>
              </a:spcAft>
              <a:buSzPts val="2400"/>
              <a:buChar char="○"/>
              <a:defRPr sz="1600"/>
            </a:lvl5pPr>
            <a:lvl6pPr marL="1828617" lvl="5" indent="-253975">
              <a:spcBef>
                <a:spcPts val="0"/>
              </a:spcBef>
              <a:spcAft>
                <a:spcPts val="0"/>
              </a:spcAft>
              <a:buSzPts val="2400"/>
              <a:buChar char="■"/>
              <a:defRPr sz="1600"/>
            </a:lvl6pPr>
            <a:lvl7pPr marL="2133387" lvl="6" indent="-253975">
              <a:spcBef>
                <a:spcPts val="0"/>
              </a:spcBef>
              <a:spcAft>
                <a:spcPts val="0"/>
              </a:spcAft>
              <a:buSzPts val="2400"/>
              <a:buChar char="●"/>
              <a:defRPr sz="1600"/>
            </a:lvl7pPr>
            <a:lvl8pPr marL="2438156" lvl="7" indent="-253975">
              <a:spcBef>
                <a:spcPts val="0"/>
              </a:spcBef>
              <a:spcAft>
                <a:spcPts val="0"/>
              </a:spcAft>
              <a:buSzPts val="2400"/>
              <a:buChar char="○"/>
              <a:defRPr sz="1600"/>
            </a:lvl8pPr>
            <a:lvl9pPr marL="2742926" lvl="8" indent="-253975">
              <a:spcBef>
                <a:spcPts val="0"/>
              </a:spcBef>
              <a:spcAft>
                <a:spcPts val="0"/>
              </a:spcAft>
              <a:buSzPts val="2400"/>
              <a:buChar char="■"/>
              <a:defRPr sz="1600"/>
            </a:lvl9pPr>
          </a:lstStyle>
          <a:p>
            <a:endParaRPr/>
          </a:p>
        </p:txBody>
      </p:sp>
      <p:sp>
        <p:nvSpPr>
          <p:cNvPr id="372" name="Google Shape;372;g310fd773917_0_600"/>
          <p:cNvSpPr txBox="1">
            <a:spLocks noGrp="1"/>
          </p:cNvSpPr>
          <p:nvPr>
            <p:ph type="body" idx="2"/>
          </p:nvPr>
        </p:nvSpPr>
        <p:spPr>
          <a:xfrm>
            <a:off x="6443200" y="1536665"/>
            <a:ext cx="5333200" cy="4555297"/>
          </a:xfrm>
          <a:prstGeom prst="rect">
            <a:avLst/>
          </a:prstGeom>
        </p:spPr>
        <p:txBody>
          <a:bodyPr spcFirstLastPara="1" wrap="square" lIns="182850" tIns="182850" rIns="182850" bIns="182850" anchor="t" anchorCtr="0">
            <a:normAutofit/>
          </a:bodyPr>
          <a:lstStyle>
            <a:lvl1pPr marL="304770" lvl="0" indent="-270906">
              <a:spcBef>
                <a:spcPts val="0"/>
              </a:spcBef>
              <a:spcAft>
                <a:spcPts val="0"/>
              </a:spcAft>
              <a:buSzPts val="2800"/>
              <a:buChar char="●"/>
              <a:defRPr sz="1866"/>
            </a:lvl1pPr>
            <a:lvl2pPr marL="609539" lvl="1" indent="-253975">
              <a:spcBef>
                <a:spcPts val="0"/>
              </a:spcBef>
              <a:spcAft>
                <a:spcPts val="0"/>
              </a:spcAft>
              <a:buSzPts val="2400"/>
              <a:buChar char="○"/>
              <a:defRPr sz="1600"/>
            </a:lvl2pPr>
            <a:lvl3pPr marL="914309" lvl="2" indent="-253975">
              <a:spcBef>
                <a:spcPts val="0"/>
              </a:spcBef>
              <a:spcAft>
                <a:spcPts val="0"/>
              </a:spcAft>
              <a:buSzPts val="2400"/>
              <a:buChar char="■"/>
              <a:defRPr sz="1600"/>
            </a:lvl3pPr>
            <a:lvl4pPr marL="1219078" lvl="3" indent="-253975">
              <a:spcBef>
                <a:spcPts val="0"/>
              </a:spcBef>
              <a:spcAft>
                <a:spcPts val="0"/>
              </a:spcAft>
              <a:buSzPts val="2400"/>
              <a:buChar char="●"/>
              <a:defRPr sz="1600"/>
            </a:lvl4pPr>
            <a:lvl5pPr marL="1523848" lvl="4" indent="-253975">
              <a:spcBef>
                <a:spcPts val="0"/>
              </a:spcBef>
              <a:spcAft>
                <a:spcPts val="0"/>
              </a:spcAft>
              <a:buSzPts val="2400"/>
              <a:buChar char="○"/>
              <a:defRPr sz="1600"/>
            </a:lvl5pPr>
            <a:lvl6pPr marL="1828617" lvl="5" indent="-253975">
              <a:spcBef>
                <a:spcPts val="0"/>
              </a:spcBef>
              <a:spcAft>
                <a:spcPts val="0"/>
              </a:spcAft>
              <a:buSzPts val="2400"/>
              <a:buChar char="■"/>
              <a:defRPr sz="1600"/>
            </a:lvl6pPr>
            <a:lvl7pPr marL="2133387" lvl="6" indent="-253975">
              <a:spcBef>
                <a:spcPts val="0"/>
              </a:spcBef>
              <a:spcAft>
                <a:spcPts val="0"/>
              </a:spcAft>
              <a:buSzPts val="2400"/>
              <a:buChar char="●"/>
              <a:defRPr sz="1600"/>
            </a:lvl7pPr>
            <a:lvl8pPr marL="2438156" lvl="7" indent="-253975">
              <a:spcBef>
                <a:spcPts val="0"/>
              </a:spcBef>
              <a:spcAft>
                <a:spcPts val="0"/>
              </a:spcAft>
              <a:buSzPts val="2400"/>
              <a:buChar char="○"/>
              <a:defRPr sz="1600"/>
            </a:lvl8pPr>
            <a:lvl9pPr marL="2742926" lvl="8" indent="-253975">
              <a:spcBef>
                <a:spcPts val="0"/>
              </a:spcBef>
              <a:spcAft>
                <a:spcPts val="0"/>
              </a:spcAft>
              <a:buSzPts val="2400"/>
              <a:buChar char="■"/>
              <a:defRPr sz="1600"/>
            </a:lvl9pPr>
          </a:lstStyle>
          <a:p>
            <a:endParaRPr/>
          </a:p>
        </p:txBody>
      </p:sp>
      <p:sp>
        <p:nvSpPr>
          <p:cNvPr id="373" name="Google Shape;373;g310fd773917_0_600"/>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125237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374"/>
        <p:cNvGrpSpPr/>
        <p:nvPr/>
      </p:nvGrpSpPr>
      <p:grpSpPr>
        <a:xfrm>
          <a:off x="0" y="0"/>
          <a:ext cx="0" cy="0"/>
          <a:chOff x="0" y="0"/>
          <a:chExt cx="0" cy="0"/>
        </a:xfrm>
      </p:grpSpPr>
      <p:sp>
        <p:nvSpPr>
          <p:cNvPr id="375" name="Google Shape;375;g310fd773917_0_605"/>
          <p:cNvSpPr txBox="1">
            <a:spLocks noGrp="1"/>
          </p:cNvSpPr>
          <p:nvPr>
            <p:ph type="title"/>
          </p:nvPr>
        </p:nvSpPr>
        <p:spPr>
          <a:xfrm>
            <a:off x="415600" y="593379"/>
            <a:ext cx="11360800" cy="763682"/>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376" name="Google Shape;376;g310fd773917_0_605"/>
          <p:cNvSpPr txBox="1">
            <a:spLocks noGrp="1"/>
          </p:cNvSpPr>
          <p:nvPr>
            <p:ph type="body" idx="1"/>
          </p:nvPr>
        </p:nvSpPr>
        <p:spPr>
          <a:xfrm>
            <a:off x="415600" y="1536665"/>
            <a:ext cx="11360800" cy="4555297"/>
          </a:xfrm>
          <a:prstGeom prst="rect">
            <a:avLst/>
          </a:prstGeom>
        </p:spPr>
        <p:txBody>
          <a:bodyPr spcFirstLastPara="1" wrap="square" lIns="182850" tIns="182850" rIns="182850" bIns="182850" anchor="t" anchorCtr="0">
            <a:normAutofit/>
          </a:bodyPr>
          <a:lstStyle>
            <a:lvl1pPr marL="304770" lvl="0" indent="-304770">
              <a:spcBef>
                <a:spcPts val="0"/>
              </a:spcBef>
              <a:spcAft>
                <a:spcPts val="0"/>
              </a:spcAft>
              <a:buSzPts val="3600"/>
              <a:buChar char="●"/>
              <a:defRPr/>
            </a:lvl1pPr>
            <a:lvl2pPr marL="609539" lvl="1" indent="-270906">
              <a:spcBef>
                <a:spcPts val="0"/>
              </a:spcBef>
              <a:spcAft>
                <a:spcPts val="0"/>
              </a:spcAft>
              <a:buSzPts val="2800"/>
              <a:buChar char="○"/>
              <a:defRPr/>
            </a:lvl2pPr>
            <a:lvl3pPr marL="914309" lvl="2" indent="-270906">
              <a:spcBef>
                <a:spcPts val="0"/>
              </a:spcBef>
              <a:spcAft>
                <a:spcPts val="0"/>
              </a:spcAft>
              <a:buSzPts val="2800"/>
              <a:buChar char="■"/>
              <a:defRPr/>
            </a:lvl3pPr>
            <a:lvl4pPr marL="1219078" lvl="3" indent="-270906">
              <a:spcBef>
                <a:spcPts val="0"/>
              </a:spcBef>
              <a:spcAft>
                <a:spcPts val="0"/>
              </a:spcAft>
              <a:buSzPts val="2800"/>
              <a:buChar char="●"/>
              <a:defRPr/>
            </a:lvl4pPr>
            <a:lvl5pPr marL="1523848" lvl="4" indent="-270906">
              <a:spcBef>
                <a:spcPts val="0"/>
              </a:spcBef>
              <a:spcAft>
                <a:spcPts val="0"/>
              </a:spcAft>
              <a:buSzPts val="2800"/>
              <a:buChar char="○"/>
              <a:defRPr/>
            </a:lvl5pPr>
            <a:lvl6pPr marL="1828617" lvl="5" indent="-270906">
              <a:spcBef>
                <a:spcPts val="0"/>
              </a:spcBef>
              <a:spcAft>
                <a:spcPts val="0"/>
              </a:spcAft>
              <a:buSzPts val="2800"/>
              <a:buChar char="■"/>
              <a:defRPr/>
            </a:lvl6pPr>
            <a:lvl7pPr marL="2133387" lvl="6" indent="-270906">
              <a:spcBef>
                <a:spcPts val="0"/>
              </a:spcBef>
              <a:spcAft>
                <a:spcPts val="0"/>
              </a:spcAft>
              <a:buSzPts val="2800"/>
              <a:buChar char="●"/>
              <a:defRPr/>
            </a:lvl7pPr>
            <a:lvl8pPr marL="2438156" lvl="7" indent="-270906">
              <a:spcBef>
                <a:spcPts val="0"/>
              </a:spcBef>
              <a:spcAft>
                <a:spcPts val="0"/>
              </a:spcAft>
              <a:buSzPts val="2800"/>
              <a:buChar char="○"/>
              <a:defRPr/>
            </a:lvl8pPr>
            <a:lvl9pPr marL="2742926" lvl="8" indent="-270906">
              <a:spcBef>
                <a:spcPts val="0"/>
              </a:spcBef>
              <a:spcAft>
                <a:spcPts val="0"/>
              </a:spcAft>
              <a:buSzPts val="2800"/>
              <a:buChar char="■"/>
              <a:defRPr/>
            </a:lvl9pPr>
          </a:lstStyle>
          <a:p>
            <a:endParaRPr/>
          </a:p>
        </p:txBody>
      </p:sp>
      <p:sp>
        <p:nvSpPr>
          <p:cNvPr id="377" name="Google Shape;377;g310fd773917_0_605"/>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17377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52"/>
        <p:cNvGrpSpPr/>
        <p:nvPr/>
      </p:nvGrpSpPr>
      <p:grpSpPr>
        <a:xfrm>
          <a:off x="0" y="0"/>
          <a:ext cx="0" cy="0"/>
          <a:chOff x="0" y="0"/>
          <a:chExt cx="0" cy="0"/>
        </a:xfrm>
      </p:grpSpPr>
      <p:sp>
        <p:nvSpPr>
          <p:cNvPr id="53" name="Google Shape;53;p4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4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4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4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4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802917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_HEADER_2">
  <p:cSld name="SECTION_HEADER_2">
    <p:spTree>
      <p:nvGrpSpPr>
        <p:cNvPr id="1" name="Shape 378"/>
        <p:cNvGrpSpPr/>
        <p:nvPr/>
      </p:nvGrpSpPr>
      <p:grpSpPr>
        <a:xfrm>
          <a:off x="0" y="0"/>
          <a:ext cx="0" cy="0"/>
          <a:chOff x="0" y="0"/>
          <a:chExt cx="0" cy="0"/>
        </a:xfrm>
      </p:grpSpPr>
      <p:sp>
        <p:nvSpPr>
          <p:cNvPr id="379" name="Google Shape;379;g310fd773917_0_609"/>
          <p:cNvSpPr txBox="1">
            <a:spLocks noGrp="1"/>
          </p:cNvSpPr>
          <p:nvPr>
            <p:ph type="title"/>
          </p:nvPr>
        </p:nvSpPr>
        <p:spPr>
          <a:xfrm>
            <a:off x="415600" y="2867859"/>
            <a:ext cx="11360800" cy="1122427"/>
          </a:xfrm>
          <a:prstGeom prst="rect">
            <a:avLst/>
          </a:prstGeom>
        </p:spPr>
        <p:txBody>
          <a:bodyPr spcFirstLastPara="1" wrap="square" lIns="182850" tIns="182850" rIns="182850" bIns="182850" anchor="ctr" anchorCtr="0">
            <a:normAutofit/>
          </a:bodyPr>
          <a:lstStyle>
            <a:lvl1pPr lvl="0" algn="ctr">
              <a:spcBef>
                <a:spcPts val="0"/>
              </a:spcBef>
              <a:spcAft>
                <a:spcPts val="0"/>
              </a:spcAft>
              <a:buSzPts val="7200"/>
              <a:buNone/>
              <a:defRPr sz="4800"/>
            </a:lvl1pPr>
            <a:lvl2pPr lvl="1" algn="ctr">
              <a:spcBef>
                <a:spcPts val="0"/>
              </a:spcBef>
              <a:spcAft>
                <a:spcPts val="0"/>
              </a:spcAft>
              <a:buSzPts val="7200"/>
              <a:buNone/>
              <a:defRPr sz="4800"/>
            </a:lvl2pPr>
            <a:lvl3pPr lvl="2" algn="ctr">
              <a:spcBef>
                <a:spcPts val="0"/>
              </a:spcBef>
              <a:spcAft>
                <a:spcPts val="0"/>
              </a:spcAft>
              <a:buSzPts val="7200"/>
              <a:buNone/>
              <a:defRPr sz="4800"/>
            </a:lvl3pPr>
            <a:lvl4pPr lvl="3" algn="ctr">
              <a:spcBef>
                <a:spcPts val="0"/>
              </a:spcBef>
              <a:spcAft>
                <a:spcPts val="0"/>
              </a:spcAft>
              <a:buSzPts val="7200"/>
              <a:buNone/>
              <a:defRPr sz="4800"/>
            </a:lvl4pPr>
            <a:lvl5pPr lvl="4" algn="ctr">
              <a:spcBef>
                <a:spcPts val="0"/>
              </a:spcBef>
              <a:spcAft>
                <a:spcPts val="0"/>
              </a:spcAft>
              <a:buSzPts val="7200"/>
              <a:buNone/>
              <a:defRPr sz="4800"/>
            </a:lvl5pPr>
            <a:lvl6pPr lvl="5" algn="ctr">
              <a:spcBef>
                <a:spcPts val="0"/>
              </a:spcBef>
              <a:spcAft>
                <a:spcPts val="0"/>
              </a:spcAft>
              <a:buSzPts val="7200"/>
              <a:buNone/>
              <a:defRPr sz="4800"/>
            </a:lvl6pPr>
            <a:lvl7pPr lvl="6" algn="ctr">
              <a:spcBef>
                <a:spcPts val="0"/>
              </a:spcBef>
              <a:spcAft>
                <a:spcPts val="0"/>
              </a:spcAft>
              <a:buSzPts val="7200"/>
              <a:buNone/>
              <a:defRPr sz="4800"/>
            </a:lvl7pPr>
            <a:lvl8pPr lvl="7" algn="ctr">
              <a:spcBef>
                <a:spcPts val="0"/>
              </a:spcBef>
              <a:spcAft>
                <a:spcPts val="0"/>
              </a:spcAft>
              <a:buSzPts val="7200"/>
              <a:buNone/>
              <a:defRPr sz="4800"/>
            </a:lvl8pPr>
            <a:lvl9pPr lvl="8" algn="ctr">
              <a:spcBef>
                <a:spcPts val="0"/>
              </a:spcBef>
              <a:spcAft>
                <a:spcPts val="0"/>
              </a:spcAft>
              <a:buSzPts val="7200"/>
              <a:buNone/>
              <a:defRPr sz="4800"/>
            </a:lvl9pPr>
          </a:lstStyle>
          <a:p>
            <a:endParaRPr/>
          </a:p>
        </p:txBody>
      </p:sp>
      <p:sp>
        <p:nvSpPr>
          <p:cNvPr id="380" name="Google Shape;380;g310fd773917_0_609"/>
          <p:cNvSpPr txBox="1">
            <a:spLocks noGrp="1"/>
          </p:cNvSpPr>
          <p:nvPr>
            <p:ph type="sldNum" idx="12"/>
          </p:nvPr>
        </p:nvSpPr>
        <p:spPr>
          <a:xfrm>
            <a:off x="11296611" y="6217751"/>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65705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1"/>
        <p:cNvGrpSpPr/>
        <p:nvPr/>
      </p:nvGrpSpPr>
      <p:grpSpPr>
        <a:xfrm>
          <a:off x="0" y="0"/>
          <a:ext cx="0" cy="0"/>
          <a:chOff x="0" y="0"/>
          <a:chExt cx="0" cy="0"/>
        </a:xfrm>
      </p:grpSpPr>
      <p:sp>
        <p:nvSpPr>
          <p:cNvPr id="62" name="Google Shape;62;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33603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7002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70"/>
        <p:cNvGrpSpPr/>
        <p:nvPr/>
      </p:nvGrpSpPr>
      <p:grpSpPr>
        <a:xfrm>
          <a:off x="0" y="0"/>
          <a:ext cx="0" cy="0"/>
          <a:chOff x="0" y="0"/>
          <a:chExt cx="0" cy="0"/>
        </a:xfrm>
      </p:grpSpPr>
      <p:sp>
        <p:nvSpPr>
          <p:cNvPr id="71" name="Google Shape;71;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4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4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06634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theme" Target="../theme/theme3.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1829618"/>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5"/>
          <p:cNvSpPr txBox="1">
            <a:spLocks noGrp="1"/>
          </p:cNvSpPr>
          <p:nvPr>
            <p:ph type="title"/>
          </p:nvPr>
        </p:nvSpPr>
        <p:spPr>
          <a:xfrm>
            <a:off x="838200" y="365132"/>
            <a:ext cx="10515600" cy="1325595"/>
          </a:xfrm>
          <a:prstGeom prst="rect">
            <a:avLst/>
          </a:prstGeom>
          <a:noFill/>
          <a:ln>
            <a:noFill/>
          </a:ln>
        </p:spPr>
        <p:txBody>
          <a:bodyPr spcFirstLastPara="1" wrap="square" lIns="137150" tIns="68550" rIns="137150" bIns="68550" anchor="ctr" anchorCtr="0">
            <a:normAutofit/>
          </a:bodyPr>
          <a:lstStyle>
            <a:lvl1pPr marR="0" lvl="0" algn="l" rtl="0">
              <a:lnSpc>
                <a:spcPct val="90000"/>
              </a:lnSpc>
              <a:spcBef>
                <a:spcPts val="0"/>
              </a:spcBef>
              <a:spcAft>
                <a:spcPts val="0"/>
              </a:spcAft>
              <a:buClr>
                <a:schemeClr val="dk1"/>
              </a:buClr>
              <a:buSzPts val="6600"/>
              <a:buFont typeface="Play"/>
              <a:buNone/>
              <a:defRPr sz="6600" b="0" i="0" u="none" strike="noStrike" cap="none">
                <a:solidFill>
                  <a:schemeClr val="dk1"/>
                </a:solidFill>
                <a:latin typeface="Play"/>
                <a:ea typeface="Play"/>
                <a:cs typeface="Play"/>
                <a:sym typeface="Play"/>
              </a:defRPr>
            </a:lvl1pPr>
            <a:lvl2pPr lvl="1">
              <a:spcBef>
                <a:spcPts val="0"/>
              </a:spcBef>
              <a:spcAft>
                <a:spcPts val="0"/>
              </a:spcAft>
              <a:buSzPts val="2100"/>
              <a:buNone/>
              <a:defRPr sz="2700"/>
            </a:lvl2pPr>
            <a:lvl3pPr lvl="2">
              <a:spcBef>
                <a:spcPts val="0"/>
              </a:spcBef>
              <a:spcAft>
                <a:spcPts val="0"/>
              </a:spcAft>
              <a:buSzPts val="2100"/>
              <a:buNone/>
              <a:defRPr sz="2700"/>
            </a:lvl3pPr>
            <a:lvl4pPr lvl="3">
              <a:spcBef>
                <a:spcPts val="0"/>
              </a:spcBef>
              <a:spcAft>
                <a:spcPts val="0"/>
              </a:spcAft>
              <a:buSzPts val="2100"/>
              <a:buNone/>
              <a:defRPr sz="2700"/>
            </a:lvl4pPr>
            <a:lvl5pPr lvl="4">
              <a:spcBef>
                <a:spcPts val="0"/>
              </a:spcBef>
              <a:spcAft>
                <a:spcPts val="0"/>
              </a:spcAft>
              <a:buSzPts val="2100"/>
              <a:buNone/>
              <a:defRPr sz="2700"/>
            </a:lvl5pPr>
            <a:lvl6pPr lvl="5">
              <a:spcBef>
                <a:spcPts val="0"/>
              </a:spcBef>
              <a:spcAft>
                <a:spcPts val="0"/>
              </a:spcAft>
              <a:buSzPts val="2100"/>
              <a:buNone/>
              <a:defRPr sz="2700"/>
            </a:lvl6pPr>
            <a:lvl7pPr lvl="6">
              <a:spcBef>
                <a:spcPts val="0"/>
              </a:spcBef>
              <a:spcAft>
                <a:spcPts val="0"/>
              </a:spcAft>
              <a:buSzPts val="2100"/>
              <a:buNone/>
              <a:defRPr sz="2700"/>
            </a:lvl7pPr>
            <a:lvl8pPr lvl="7">
              <a:spcBef>
                <a:spcPts val="0"/>
              </a:spcBef>
              <a:spcAft>
                <a:spcPts val="0"/>
              </a:spcAft>
              <a:buSzPts val="2100"/>
              <a:buNone/>
              <a:defRPr sz="2700"/>
            </a:lvl8pPr>
            <a:lvl9pPr lvl="8">
              <a:spcBef>
                <a:spcPts val="0"/>
              </a:spcBef>
              <a:spcAft>
                <a:spcPts val="0"/>
              </a:spcAft>
              <a:buSzPts val="2100"/>
              <a:buNone/>
              <a:defRPr sz="2700"/>
            </a:lvl9pPr>
          </a:lstStyle>
          <a:p>
            <a:endParaRPr/>
          </a:p>
        </p:txBody>
      </p:sp>
      <p:sp>
        <p:nvSpPr>
          <p:cNvPr id="11" name="Google Shape;11;p25"/>
          <p:cNvSpPr txBox="1">
            <a:spLocks noGrp="1"/>
          </p:cNvSpPr>
          <p:nvPr>
            <p:ph type="body" idx="1"/>
          </p:nvPr>
        </p:nvSpPr>
        <p:spPr>
          <a:xfrm>
            <a:off x="838200" y="1825663"/>
            <a:ext cx="10515600" cy="4351328"/>
          </a:xfrm>
          <a:prstGeom prst="rect">
            <a:avLst/>
          </a:prstGeom>
          <a:noFill/>
          <a:ln>
            <a:noFill/>
          </a:ln>
        </p:spPr>
        <p:txBody>
          <a:bodyPr spcFirstLastPara="1" wrap="square" lIns="137150" tIns="68550" rIns="137150" bIns="68550" anchor="t" anchorCtr="0">
            <a:normAutofit/>
          </a:bodyPr>
          <a:lstStyle>
            <a:lvl1pPr marL="457200" marR="0" lvl="0" indent="-49530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Arial"/>
                <a:ea typeface="Arial"/>
                <a:cs typeface="Arial"/>
                <a:sym typeface="Arial"/>
              </a:defRPr>
            </a:lvl1pPr>
            <a:lvl2pPr marL="914400" marR="0" lvl="1" indent="-457200" algn="l" rtl="0">
              <a:lnSpc>
                <a:spcPct val="90000"/>
              </a:lnSpc>
              <a:spcBef>
                <a:spcPts val="8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2pPr>
            <a:lvl3pPr marL="1371600" marR="0" lvl="2" indent="-419100" algn="l" rtl="0">
              <a:lnSpc>
                <a:spcPct val="90000"/>
              </a:lnSpc>
              <a:spcBef>
                <a:spcPts val="8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3pPr>
            <a:lvl4pPr marL="1828800" marR="0" lvl="3"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4pPr>
            <a:lvl5pPr marL="2286000" marR="0" lvl="4"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5pPr>
            <a:lvl6pPr marL="2743200" marR="0" lvl="5"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6pPr>
            <a:lvl7pPr marL="3200400" marR="0" lvl="6"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7pPr>
            <a:lvl8pPr marL="3657600" marR="0" lvl="7"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8pPr>
            <a:lvl9pPr marL="4114800" marR="0" lvl="8"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9pPr>
          </a:lstStyle>
          <a:p>
            <a:endParaRPr/>
          </a:p>
        </p:txBody>
      </p:sp>
      <p:sp>
        <p:nvSpPr>
          <p:cNvPr id="12" name="Google Shape;12;p25"/>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marR="0" lvl="0" algn="l" rtl="0">
              <a:spcBef>
                <a:spcPts val="0"/>
              </a:spcBef>
              <a:spcAft>
                <a:spcPts val="0"/>
              </a:spcAft>
              <a:buSzPts val="21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21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21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21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21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21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21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21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2100"/>
              <a:buNone/>
              <a:defRPr sz="1800" b="0" i="0" u="none" strike="noStrike" cap="none">
                <a:solidFill>
                  <a:schemeClr val="dk1"/>
                </a:solidFill>
                <a:latin typeface="Arial"/>
                <a:ea typeface="Arial"/>
                <a:cs typeface="Arial"/>
                <a:sym typeface="Arial"/>
              </a:defRPr>
            </a:lvl9pPr>
          </a:lstStyle>
          <a:p>
            <a:endParaRPr/>
          </a:p>
        </p:txBody>
      </p:sp>
      <p:sp>
        <p:nvSpPr>
          <p:cNvPr id="13" name="Google Shape;13;p25"/>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marR="0" lvl="0" algn="ctr" rtl="0">
              <a:spcBef>
                <a:spcPts val="0"/>
              </a:spcBef>
              <a:spcAft>
                <a:spcPts val="0"/>
              </a:spcAft>
              <a:buSzPts val="21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21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21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21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21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21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21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21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2100"/>
              <a:buNone/>
              <a:defRPr sz="1800" b="0" i="0" u="none" strike="noStrike" cap="none">
                <a:solidFill>
                  <a:schemeClr val="dk1"/>
                </a:solidFill>
                <a:latin typeface="Arial"/>
                <a:ea typeface="Arial"/>
                <a:cs typeface="Arial"/>
                <a:sym typeface="Arial"/>
              </a:defRPr>
            </a:lvl9pPr>
          </a:lstStyle>
          <a:p>
            <a:endParaRPr/>
          </a:p>
        </p:txBody>
      </p:sp>
      <p:sp>
        <p:nvSpPr>
          <p:cNvPr id="14" name="Google Shape;14;p25"/>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58582187"/>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100" name="Google Shape;100;g310fd773917_0_330"/>
          <p:cNvSpPr txBox="1">
            <a:spLocks noGrp="1"/>
          </p:cNvSpPr>
          <p:nvPr>
            <p:ph type="title"/>
          </p:nvPr>
        </p:nvSpPr>
        <p:spPr>
          <a:xfrm>
            <a:off x="415600" y="593379"/>
            <a:ext cx="11360800" cy="763682"/>
          </a:xfrm>
          <a:prstGeom prst="rect">
            <a:avLst/>
          </a:prstGeom>
          <a:noFill/>
          <a:ln>
            <a:noFill/>
          </a:ln>
        </p:spPr>
        <p:txBody>
          <a:bodyPr spcFirstLastPara="1" wrap="square" lIns="182850" tIns="182850" rIns="182850" bIns="182850" anchor="t" anchorCtr="0">
            <a:normAutofit/>
          </a:bodyPr>
          <a:lstStyle>
            <a:lvl1pPr lvl="0">
              <a:spcBef>
                <a:spcPts val="0"/>
              </a:spcBef>
              <a:spcAft>
                <a:spcPts val="0"/>
              </a:spcAft>
              <a:buClr>
                <a:schemeClr val="lt1"/>
              </a:buClr>
              <a:buSzPts val="10000"/>
              <a:buFont typeface="Poppins"/>
              <a:buNone/>
              <a:defRPr sz="10000" b="1">
                <a:solidFill>
                  <a:schemeClr val="lt1"/>
                </a:solidFill>
                <a:latin typeface="Poppins"/>
                <a:ea typeface="Poppins"/>
                <a:cs typeface="Poppins"/>
                <a:sym typeface="Poppins"/>
              </a:defRPr>
            </a:lvl1pPr>
            <a:lvl2pPr lvl="1">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2pPr>
            <a:lvl3pPr lvl="2">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3pPr>
            <a:lvl4pPr lvl="3">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4pPr>
            <a:lvl5pPr lvl="4">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5pPr>
            <a:lvl6pPr lvl="5">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6pPr>
            <a:lvl7pPr lvl="6">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7pPr>
            <a:lvl8pPr lvl="7">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8pPr>
            <a:lvl9pPr lvl="8">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9pPr>
          </a:lstStyle>
          <a:p>
            <a:endParaRPr/>
          </a:p>
        </p:txBody>
      </p:sp>
      <p:sp>
        <p:nvSpPr>
          <p:cNvPr id="101" name="Google Shape;101;g310fd773917_0_330"/>
          <p:cNvSpPr txBox="1">
            <a:spLocks noGrp="1"/>
          </p:cNvSpPr>
          <p:nvPr>
            <p:ph type="body" idx="1"/>
          </p:nvPr>
        </p:nvSpPr>
        <p:spPr>
          <a:xfrm>
            <a:off x="415600" y="1536665"/>
            <a:ext cx="11360800" cy="4555297"/>
          </a:xfrm>
          <a:prstGeom prst="rect">
            <a:avLst/>
          </a:prstGeom>
          <a:noFill/>
          <a:ln>
            <a:noFill/>
          </a:ln>
        </p:spPr>
        <p:txBody>
          <a:bodyPr spcFirstLastPara="1" wrap="square" lIns="182850" tIns="182850" rIns="182850" bIns="182850" anchor="t" anchorCtr="0">
            <a:normAutofit/>
          </a:bodyPr>
          <a:lstStyle>
            <a:lvl1pPr marL="457200" lvl="0" indent="-457200">
              <a:lnSpc>
                <a:spcPct val="115000"/>
              </a:lnSpc>
              <a:spcBef>
                <a:spcPts val="0"/>
              </a:spcBef>
              <a:spcAft>
                <a:spcPts val="0"/>
              </a:spcAft>
              <a:buClr>
                <a:srgbClr val="212020"/>
              </a:buClr>
              <a:buSzPts val="3600"/>
              <a:buFont typeface="Poppins"/>
              <a:buChar char="●"/>
              <a:defRPr sz="3600">
                <a:solidFill>
                  <a:srgbClr val="212020"/>
                </a:solidFill>
                <a:latin typeface="Poppins"/>
                <a:ea typeface="Poppins"/>
                <a:cs typeface="Poppins"/>
                <a:sym typeface="Poppins"/>
              </a:defRPr>
            </a:lvl1pPr>
            <a:lvl2pPr marL="914400" lvl="1"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2pPr>
            <a:lvl3pPr marL="1371600" lvl="2"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3pPr>
            <a:lvl4pPr marL="1828800" lvl="3"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4pPr>
            <a:lvl5pPr marL="2286000" lvl="4"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5pPr>
            <a:lvl6pPr marL="2743200" lvl="5"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6pPr>
            <a:lvl7pPr marL="3200400" lvl="6"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7pPr>
            <a:lvl8pPr marL="3657600" lvl="7"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8pPr>
            <a:lvl9pPr marL="4114800" lvl="8"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9pPr>
          </a:lstStyle>
          <a:p>
            <a:endParaRPr/>
          </a:p>
        </p:txBody>
      </p:sp>
      <p:sp>
        <p:nvSpPr>
          <p:cNvPr id="102" name="Google Shape;102;g310fd773917_0_330"/>
          <p:cNvSpPr txBox="1">
            <a:spLocks noGrp="1"/>
          </p:cNvSpPr>
          <p:nvPr>
            <p:ph type="sldNum" idx="12"/>
          </p:nvPr>
        </p:nvSpPr>
        <p:spPr>
          <a:xfrm>
            <a:off x="11347411" y="6268552"/>
            <a:ext cx="731600" cy="524719"/>
          </a:xfrm>
          <a:prstGeom prst="rect">
            <a:avLst/>
          </a:prstGeom>
          <a:noFill/>
          <a:ln>
            <a:noFill/>
          </a:ln>
        </p:spPr>
        <p:txBody>
          <a:bodyPr spcFirstLastPara="1" wrap="square" lIns="182850" tIns="182850" rIns="182850" bIns="182850" anchor="ctr" anchorCtr="0">
            <a:normAutofit/>
          </a:bodyPr>
          <a:lstStyle>
            <a:lvl1pPr lvl="0" algn="r">
              <a:buNone/>
              <a:defRPr>
                <a:solidFill>
                  <a:srgbClr val="212020"/>
                </a:solidFill>
                <a:latin typeface="Poppins Medium"/>
                <a:ea typeface="Poppins Medium"/>
                <a:cs typeface="Poppins Medium"/>
                <a:sym typeface="Poppins Medium"/>
              </a:defRPr>
            </a:lvl1pPr>
            <a:lvl2pPr lvl="1" algn="r">
              <a:buNone/>
              <a:defRPr>
                <a:solidFill>
                  <a:srgbClr val="212020"/>
                </a:solidFill>
                <a:latin typeface="Poppins Medium"/>
                <a:ea typeface="Poppins Medium"/>
                <a:cs typeface="Poppins Medium"/>
                <a:sym typeface="Poppins Medium"/>
              </a:defRPr>
            </a:lvl2pPr>
            <a:lvl3pPr lvl="2" algn="r">
              <a:buNone/>
              <a:defRPr>
                <a:solidFill>
                  <a:srgbClr val="212020"/>
                </a:solidFill>
                <a:latin typeface="Poppins Medium"/>
                <a:ea typeface="Poppins Medium"/>
                <a:cs typeface="Poppins Medium"/>
                <a:sym typeface="Poppins Medium"/>
              </a:defRPr>
            </a:lvl3pPr>
            <a:lvl4pPr lvl="3" algn="r">
              <a:buNone/>
              <a:defRPr>
                <a:solidFill>
                  <a:srgbClr val="212020"/>
                </a:solidFill>
                <a:latin typeface="Poppins Medium"/>
                <a:ea typeface="Poppins Medium"/>
                <a:cs typeface="Poppins Medium"/>
                <a:sym typeface="Poppins Medium"/>
              </a:defRPr>
            </a:lvl4pPr>
            <a:lvl5pPr lvl="4" algn="r">
              <a:buNone/>
              <a:defRPr>
                <a:solidFill>
                  <a:srgbClr val="212020"/>
                </a:solidFill>
                <a:latin typeface="Poppins Medium"/>
                <a:ea typeface="Poppins Medium"/>
                <a:cs typeface="Poppins Medium"/>
                <a:sym typeface="Poppins Medium"/>
              </a:defRPr>
            </a:lvl5pPr>
            <a:lvl6pPr lvl="5" algn="r">
              <a:buNone/>
              <a:defRPr>
                <a:solidFill>
                  <a:srgbClr val="212020"/>
                </a:solidFill>
                <a:latin typeface="Poppins Medium"/>
                <a:ea typeface="Poppins Medium"/>
                <a:cs typeface="Poppins Medium"/>
                <a:sym typeface="Poppins Medium"/>
              </a:defRPr>
            </a:lvl6pPr>
            <a:lvl7pPr lvl="6" algn="r">
              <a:buNone/>
              <a:defRPr>
                <a:solidFill>
                  <a:srgbClr val="212020"/>
                </a:solidFill>
                <a:latin typeface="Poppins Medium"/>
                <a:ea typeface="Poppins Medium"/>
                <a:cs typeface="Poppins Medium"/>
                <a:sym typeface="Poppins Medium"/>
              </a:defRPr>
            </a:lvl7pPr>
            <a:lvl8pPr lvl="7" algn="r">
              <a:buNone/>
              <a:defRPr>
                <a:solidFill>
                  <a:srgbClr val="212020"/>
                </a:solidFill>
                <a:latin typeface="Poppins Medium"/>
                <a:ea typeface="Poppins Medium"/>
                <a:cs typeface="Poppins Medium"/>
                <a:sym typeface="Poppins Medium"/>
              </a:defRPr>
            </a:lvl8pPr>
            <a:lvl9pPr lvl="8" algn="r">
              <a:buNone/>
              <a:defRPr>
                <a:solidFill>
                  <a:srgbClr val="212020"/>
                </a:solidFill>
                <a:latin typeface="Poppins Medium"/>
                <a:ea typeface="Poppins Medium"/>
                <a:cs typeface="Poppins Medium"/>
                <a:sym typeface="Poppins Medium"/>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23768231"/>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hyperlink" Target="https://www.atlassian.com/data/sql/sql-join-types-explained-visually" TargetMode="External"/><Relationship Id="rId5" Type="http://schemas.openxmlformats.org/officeDocument/2006/relationships/image" Target="../media/image44.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57.xml"/><Relationship Id="rId5" Type="http://schemas.openxmlformats.org/officeDocument/2006/relationships/image" Target="../media/image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12926"/>
        </a:solidFill>
        <a:effectLst/>
      </p:bgPr>
    </p:bg>
    <p:spTree>
      <p:nvGrpSpPr>
        <p:cNvPr id="1" name="Shape 99"/>
        <p:cNvGrpSpPr/>
        <p:nvPr/>
      </p:nvGrpSpPr>
      <p:grpSpPr>
        <a:xfrm>
          <a:off x="0" y="0"/>
          <a:ext cx="0" cy="0"/>
          <a:chOff x="0" y="0"/>
          <a:chExt cx="0" cy="0"/>
        </a:xfrm>
      </p:grpSpPr>
      <p:pic>
        <p:nvPicPr>
          <p:cNvPr id="100" name="Google Shape;100;p1"/>
          <p:cNvPicPr preferRelativeResize="0"/>
          <p:nvPr/>
        </p:nvPicPr>
        <p:blipFill rotWithShape="1">
          <a:blip r:embed="rId3">
            <a:alphaModFix/>
          </a:blip>
          <a:srcRect/>
          <a:stretch/>
        </p:blipFill>
        <p:spPr>
          <a:xfrm>
            <a:off x="8366484" y="175117"/>
            <a:ext cx="3598643" cy="590400"/>
          </a:xfrm>
          <a:prstGeom prst="rect">
            <a:avLst/>
          </a:prstGeom>
          <a:noFill/>
          <a:ln>
            <a:noFill/>
          </a:ln>
        </p:spPr>
      </p:pic>
      <p:sp>
        <p:nvSpPr>
          <p:cNvPr id="102" name="Google Shape;102;p1"/>
          <p:cNvSpPr txBox="1"/>
          <p:nvPr/>
        </p:nvSpPr>
        <p:spPr>
          <a:xfrm>
            <a:off x="778687" y="2902195"/>
            <a:ext cx="6009300" cy="760500"/>
          </a:xfrm>
          <a:prstGeom prst="rect">
            <a:avLst/>
          </a:prstGeom>
          <a:noFill/>
          <a:ln>
            <a:noFill/>
          </a:ln>
        </p:spPr>
        <p:txBody>
          <a:bodyPr spcFirstLastPara="1" wrap="square" lIns="182850" tIns="182850" rIns="182850" bIns="182850" anchor="t" anchorCtr="0">
            <a:noAutofit/>
          </a:bodyPr>
          <a:lstStyle/>
          <a:p>
            <a:pPr marL="0" marR="0" lvl="0" indent="0" algn="l" defTabSz="914400" rtl="0" eaLnBrk="1" fontAlgn="auto" latinLnBrk="0" hangingPunct="1">
              <a:lnSpc>
                <a:spcPct val="115000"/>
              </a:lnSpc>
              <a:spcBef>
                <a:spcPts val="0"/>
              </a:spcBef>
              <a:spcAft>
                <a:spcPts val="2400"/>
              </a:spcAft>
              <a:buClr>
                <a:srgbClr val="212020"/>
              </a:buClr>
              <a:buSzPts val="935"/>
              <a:buFont typeface="Poppins"/>
              <a:buNone/>
              <a:tabLst/>
              <a:defRPr/>
            </a:pPr>
            <a:endParaRPr kumimoji="0" sz="2800" b="1" i="0" u="none" strike="noStrike" kern="0" cap="none" spc="0" normalizeH="0" baseline="0" noProof="0" dirty="0">
              <a:ln>
                <a:noFill/>
              </a:ln>
              <a:solidFill>
                <a:srgbClr val="FFFFFF"/>
              </a:solidFill>
              <a:effectLst/>
              <a:uLnTx/>
              <a:uFillTx/>
              <a:latin typeface="Poppins"/>
              <a:ea typeface="Poppins"/>
              <a:cs typeface="Poppins"/>
              <a:sym typeface="Poppins"/>
            </a:endParaRPr>
          </a:p>
        </p:txBody>
      </p:sp>
      <p:sp>
        <p:nvSpPr>
          <p:cNvPr id="2" name="Google Shape;101;p1">
            <a:extLst>
              <a:ext uri="{FF2B5EF4-FFF2-40B4-BE49-F238E27FC236}">
                <a16:creationId xmlns:a16="http://schemas.microsoft.com/office/drawing/2014/main" id="{0FA79AB4-6483-E767-4ADE-E36144A4A177}"/>
              </a:ext>
            </a:extLst>
          </p:cNvPr>
          <p:cNvSpPr txBox="1"/>
          <p:nvPr/>
        </p:nvSpPr>
        <p:spPr>
          <a:xfrm>
            <a:off x="110846" y="3665632"/>
            <a:ext cx="11903696" cy="3869400"/>
          </a:xfrm>
          <a:prstGeom prst="rect">
            <a:avLst/>
          </a:prstGeom>
          <a:noFill/>
          <a:ln>
            <a:noFill/>
          </a:ln>
        </p:spPr>
        <p:txBody>
          <a:bodyPr spcFirstLastPara="1" wrap="square" lIns="182850" tIns="182850" rIns="182850" bIns="182850" anchor="t" anchorCtr="0">
            <a:noAutofit/>
          </a:bodyPr>
          <a:lstStyle/>
          <a:p>
            <a:pPr marL="0" marR="0" lvl="0" indent="0" algn="l" rtl="0">
              <a:lnSpc>
                <a:spcPct val="100000"/>
              </a:lnSpc>
              <a:spcBef>
                <a:spcPts val="0"/>
              </a:spcBef>
              <a:spcAft>
                <a:spcPts val="0"/>
              </a:spcAft>
              <a:buClr>
                <a:schemeClr val="lt1"/>
              </a:buClr>
              <a:buSzPts val="10000"/>
              <a:buFont typeface="Poppins"/>
              <a:buNone/>
            </a:pPr>
            <a:r>
              <a:rPr lang="tr-TR" sz="6000" b="1" i="0" u="none" strike="noStrike" cap="none" dirty="0">
                <a:solidFill>
                  <a:schemeClr val="lt1"/>
                </a:solidFill>
                <a:latin typeface="Poppins"/>
                <a:ea typeface="Poppins"/>
                <a:cs typeface="Poppins"/>
                <a:sym typeface="Poppins"/>
              </a:rPr>
              <a:t>Power Query</a:t>
            </a:r>
            <a:endParaRPr sz="6000" dirty="0">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395C"/>
        </a:solidFill>
        <a:effectLst/>
      </p:bgPr>
    </p:bg>
    <p:spTree>
      <p:nvGrpSpPr>
        <p:cNvPr id="1" name="Shape 454"/>
        <p:cNvGrpSpPr/>
        <p:nvPr/>
      </p:nvGrpSpPr>
      <p:grpSpPr>
        <a:xfrm>
          <a:off x="0" y="0"/>
          <a:ext cx="0" cy="0"/>
          <a:chOff x="0" y="0"/>
          <a:chExt cx="0" cy="0"/>
        </a:xfrm>
      </p:grpSpPr>
      <p:pic>
        <p:nvPicPr>
          <p:cNvPr id="455" name="Google Shape;455;p6"/>
          <p:cNvPicPr preferRelativeResize="0"/>
          <p:nvPr/>
        </p:nvPicPr>
        <p:blipFill rotWithShape="1">
          <a:blip r:embed="rId3">
            <a:alphaModFix/>
          </a:blip>
          <a:srcRect/>
          <a:stretch/>
        </p:blipFill>
        <p:spPr>
          <a:xfrm>
            <a:off x="8366134" y="175120"/>
            <a:ext cx="3598088" cy="590309"/>
          </a:xfrm>
          <a:prstGeom prst="rect">
            <a:avLst/>
          </a:prstGeom>
          <a:noFill/>
          <a:ln>
            <a:noFill/>
          </a:ln>
        </p:spPr>
      </p:pic>
      <p:sp>
        <p:nvSpPr>
          <p:cNvPr id="456" name="Google Shape;456;p6"/>
          <p:cNvSpPr txBox="1">
            <a:spLocks noGrp="1"/>
          </p:cNvSpPr>
          <p:nvPr>
            <p:ph type="title"/>
          </p:nvPr>
        </p:nvSpPr>
        <p:spPr>
          <a:xfrm>
            <a:off x="1125284" y="1223657"/>
            <a:ext cx="10309809" cy="4985902"/>
          </a:xfrm>
          <a:prstGeom prst="rect">
            <a:avLst/>
          </a:prstGeom>
          <a:noFill/>
          <a:ln>
            <a:noFill/>
          </a:ln>
        </p:spPr>
        <p:txBody>
          <a:bodyPr spcFirstLastPara="1" wrap="square" lIns="121881" tIns="121881" rIns="121881" bIns="121881" anchor="t" anchorCtr="0">
            <a:spAutoFit/>
          </a:bodyPr>
          <a:lstStyle/>
          <a:p>
            <a:pPr algn="l">
              <a:lnSpc>
                <a:spcPct val="100000"/>
              </a:lnSpc>
              <a:buClr>
                <a:srgbClr val="000000"/>
              </a:buClr>
            </a:pPr>
            <a:r>
              <a:rPr lang="en-US" sz="2800" dirty="0">
                <a:solidFill>
                  <a:schemeClr val="bg1"/>
                </a:solidFill>
              </a:rPr>
              <a:t>Power Query, </a:t>
            </a:r>
            <a:r>
              <a:rPr lang="en-US" sz="2800" dirty="0" err="1">
                <a:solidFill>
                  <a:schemeClr val="bg1"/>
                </a:solidFill>
              </a:rPr>
              <a:t>Excel’de</a:t>
            </a:r>
            <a:r>
              <a:rPr lang="en-US" sz="2800" dirty="0">
                <a:solidFill>
                  <a:schemeClr val="bg1"/>
                </a:solidFill>
              </a:rPr>
              <a:t> </a:t>
            </a:r>
            <a:r>
              <a:rPr lang="en-US" sz="2800" b="1" dirty="0" err="1">
                <a:solidFill>
                  <a:schemeClr val="bg1"/>
                </a:solidFill>
              </a:rPr>
              <a:t>veri</a:t>
            </a:r>
            <a:r>
              <a:rPr lang="en-US" sz="2800" b="1" dirty="0">
                <a:solidFill>
                  <a:schemeClr val="bg1"/>
                </a:solidFill>
              </a:rPr>
              <a:t> alma </a:t>
            </a:r>
            <a:r>
              <a:rPr lang="en-US" sz="2800" b="1" dirty="0" err="1">
                <a:solidFill>
                  <a:schemeClr val="bg1"/>
                </a:solidFill>
              </a:rPr>
              <a:t>ve</a:t>
            </a:r>
            <a:r>
              <a:rPr lang="en-US" sz="2800" b="1" dirty="0">
                <a:solidFill>
                  <a:schemeClr val="bg1"/>
                </a:solidFill>
              </a:rPr>
              <a:t> </a:t>
            </a:r>
            <a:r>
              <a:rPr lang="en-US" sz="2800" b="1" dirty="0" err="1">
                <a:solidFill>
                  <a:schemeClr val="bg1"/>
                </a:solidFill>
              </a:rPr>
              <a:t>dönüştürme</a:t>
            </a:r>
            <a:r>
              <a:rPr lang="en-US" sz="2800" b="1" dirty="0">
                <a:solidFill>
                  <a:schemeClr val="bg1"/>
                </a:solidFill>
              </a:rPr>
              <a:t> </a:t>
            </a:r>
            <a:r>
              <a:rPr lang="en-US" sz="2800" b="1" dirty="0" err="1">
                <a:solidFill>
                  <a:schemeClr val="bg1"/>
                </a:solidFill>
              </a:rPr>
              <a:t>aracıdır</a:t>
            </a:r>
            <a:r>
              <a:rPr lang="en-US" sz="2800" dirty="0">
                <a:solidFill>
                  <a:schemeClr val="bg1"/>
                </a:solidFill>
              </a:rPr>
              <a:t>. </a:t>
            </a:r>
            <a:r>
              <a:rPr lang="en-US" sz="2800" dirty="0" err="1">
                <a:solidFill>
                  <a:schemeClr val="bg1"/>
                </a:solidFill>
              </a:rPr>
              <a:t>Kısaca</a:t>
            </a:r>
            <a:r>
              <a:rPr lang="en-US" sz="2800" dirty="0">
                <a:solidFill>
                  <a:schemeClr val="bg1"/>
                </a:solidFill>
              </a:rPr>
              <a:t>, </a:t>
            </a:r>
            <a:r>
              <a:rPr lang="en-US" sz="2800" dirty="0" err="1">
                <a:solidFill>
                  <a:schemeClr val="bg1"/>
                </a:solidFill>
              </a:rPr>
              <a:t>farklı</a:t>
            </a:r>
            <a:r>
              <a:rPr lang="en-US" sz="2800" dirty="0">
                <a:solidFill>
                  <a:schemeClr val="bg1"/>
                </a:solidFill>
              </a:rPr>
              <a:t> </a:t>
            </a:r>
            <a:r>
              <a:rPr lang="en-US" sz="2800" dirty="0" err="1">
                <a:solidFill>
                  <a:schemeClr val="bg1"/>
                </a:solidFill>
              </a:rPr>
              <a:t>kaynaklardan</a:t>
            </a:r>
            <a:r>
              <a:rPr lang="en-US" sz="2800" dirty="0">
                <a:solidFill>
                  <a:schemeClr val="bg1"/>
                </a:solidFill>
              </a:rPr>
              <a:t> (Excel </a:t>
            </a:r>
            <a:r>
              <a:rPr lang="en-US" sz="2800" dirty="0" err="1">
                <a:solidFill>
                  <a:schemeClr val="bg1"/>
                </a:solidFill>
              </a:rPr>
              <a:t>dosyaları</a:t>
            </a:r>
            <a:r>
              <a:rPr lang="en-US" sz="2800" dirty="0">
                <a:solidFill>
                  <a:schemeClr val="bg1"/>
                </a:solidFill>
              </a:rPr>
              <a:t>, </a:t>
            </a:r>
            <a:r>
              <a:rPr lang="en-US" sz="2800" dirty="0" err="1">
                <a:solidFill>
                  <a:schemeClr val="bg1"/>
                </a:solidFill>
              </a:rPr>
              <a:t>metin</a:t>
            </a:r>
            <a:r>
              <a:rPr lang="en-US" sz="2800" dirty="0">
                <a:solidFill>
                  <a:schemeClr val="bg1"/>
                </a:solidFill>
              </a:rPr>
              <a:t> </a:t>
            </a:r>
            <a:r>
              <a:rPr lang="en-US" sz="2800" dirty="0" err="1">
                <a:solidFill>
                  <a:schemeClr val="bg1"/>
                </a:solidFill>
              </a:rPr>
              <a:t>dosyaları</a:t>
            </a:r>
            <a:r>
              <a:rPr lang="en-US" sz="2800" dirty="0">
                <a:solidFill>
                  <a:schemeClr val="bg1"/>
                </a:solidFill>
              </a:rPr>
              <a:t>, </a:t>
            </a:r>
            <a:r>
              <a:rPr lang="en-US" sz="2800" dirty="0" err="1">
                <a:solidFill>
                  <a:schemeClr val="bg1"/>
                </a:solidFill>
              </a:rPr>
              <a:t>veri</a:t>
            </a:r>
            <a:r>
              <a:rPr lang="en-US" sz="2800" dirty="0">
                <a:solidFill>
                  <a:schemeClr val="bg1"/>
                </a:solidFill>
              </a:rPr>
              <a:t> </a:t>
            </a:r>
            <a:r>
              <a:rPr lang="en-US" sz="2800" dirty="0" err="1">
                <a:solidFill>
                  <a:schemeClr val="bg1"/>
                </a:solidFill>
              </a:rPr>
              <a:t>tabanları</a:t>
            </a:r>
            <a:r>
              <a:rPr lang="en-US" sz="2800" dirty="0">
                <a:solidFill>
                  <a:schemeClr val="bg1"/>
                </a:solidFill>
              </a:rPr>
              <a:t>, web </a:t>
            </a:r>
            <a:r>
              <a:rPr lang="en-US" sz="2800" dirty="0" err="1">
                <a:solidFill>
                  <a:schemeClr val="bg1"/>
                </a:solidFill>
              </a:rPr>
              <a:t>siteleri</a:t>
            </a:r>
            <a:r>
              <a:rPr lang="en-US" sz="2800" dirty="0">
                <a:solidFill>
                  <a:schemeClr val="bg1"/>
                </a:solidFill>
              </a:rPr>
              <a:t> vb.) </a:t>
            </a:r>
            <a:r>
              <a:rPr lang="en-US" sz="2800" dirty="0" err="1">
                <a:solidFill>
                  <a:schemeClr val="bg1"/>
                </a:solidFill>
              </a:rPr>
              <a:t>veri</a:t>
            </a:r>
            <a:r>
              <a:rPr lang="en-US" sz="2800" dirty="0">
                <a:solidFill>
                  <a:schemeClr val="bg1"/>
                </a:solidFill>
              </a:rPr>
              <a:t> </a:t>
            </a:r>
            <a:r>
              <a:rPr lang="en-US" sz="2800" dirty="0" err="1">
                <a:solidFill>
                  <a:schemeClr val="bg1"/>
                </a:solidFill>
              </a:rPr>
              <a:t>çekip</a:t>
            </a:r>
            <a:r>
              <a:rPr lang="en-US" sz="2800" dirty="0">
                <a:solidFill>
                  <a:schemeClr val="bg1"/>
                </a:solidFill>
              </a:rPr>
              <a:t>, </a:t>
            </a:r>
            <a:r>
              <a:rPr lang="en-US" sz="2800" dirty="0" err="1">
                <a:solidFill>
                  <a:schemeClr val="bg1"/>
                </a:solidFill>
              </a:rPr>
              <a:t>bu</a:t>
            </a:r>
            <a:r>
              <a:rPr lang="en-US" sz="2800" dirty="0">
                <a:solidFill>
                  <a:schemeClr val="bg1"/>
                </a:solidFill>
              </a:rPr>
              <a:t> </a:t>
            </a:r>
            <a:r>
              <a:rPr lang="en-US" sz="2800" dirty="0" err="1">
                <a:solidFill>
                  <a:schemeClr val="bg1"/>
                </a:solidFill>
              </a:rPr>
              <a:t>verileri</a:t>
            </a:r>
            <a:r>
              <a:rPr lang="en-US" sz="2800" dirty="0">
                <a:solidFill>
                  <a:schemeClr val="bg1"/>
                </a:solidFill>
              </a:rPr>
              <a:t> </a:t>
            </a:r>
            <a:r>
              <a:rPr lang="en-US" sz="2800" dirty="0" err="1">
                <a:solidFill>
                  <a:schemeClr val="bg1"/>
                </a:solidFill>
              </a:rPr>
              <a:t>analiz</a:t>
            </a:r>
            <a:r>
              <a:rPr lang="en-US" sz="2800" dirty="0">
                <a:solidFill>
                  <a:schemeClr val="bg1"/>
                </a:solidFill>
              </a:rPr>
              <a:t> </a:t>
            </a:r>
            <a:r>
              <a:rPr lang="en-US" sz="2800" dirty="0" err="1">
                <a:solidFill>
                  <a:schemeClr val="bg1"/>
                </a:solidFill>
              </a:rPr>
              <a:t>için</a:t>
            </a:r>
            <a:r>
              <a:rPr lang="en-US" sz="2800" dirty="0">
                <a:solidFill>
                  <a:schemeClr val="bg1"/>
                </a:solidFill>
              </a:rPr>
              <a:t> </a:t>
            </a:r>
            <a:r>
              <a:rPr lang="en-US" sz="2800" dirty="0" err="1">
                <a:solidFill>
                  <a:schemeClr val="bg1"/>
                </a:solidFill>
              </a:rPr>
              <a:t>uygun</a:t>
            </a:r>
            <a:r>
              <a:rPr lang="en-US" sz="2800" dirty="0">
                <a:solidFill>
                  <a:schemeClr val="bg1"/>
                </a:solidFill>
              </a:rPr>
              <a:t> </a:t>
            </a:r>
            <a:r>
              <a:rPr lang="en-US" sz="2800" dirty="0" err="1">
                <a:solidFill>
                  <a:schemeClr val="bg1"/>
                </a:solidFill>
              </a:rPr>
              <a:t>hâle</a:t>
            </a:r>
            <a:r>
              <a:rPr lang="en-US" sz="2800" dirty="0">
                <a:solidFill>
                  <a:schemeClr val="bg1"/>
                </a:solidFill>
              </a:rPr>
              <a:t> </a:t>
            </a:r>
            <a:r>
              <a:rPr lang="en-US" sz="2800" dirty="0" err="1">
                <a:solidFill>
                  <a:schemeClr val="bg1"/>
                </a:solidFill>
              </a:rPr>
              <a:t>getirmek</a:t>
            </a:r>
            <a:r>
              <a:rPr lang="en-US" sz="2800" dirty="0">
                <a:solidFill>
                  <a:schemeClr val="bg1"/>
                </a:solidFill>
              </a:rPr>
              <a:t> (</a:t>
            </a:r>
            <a:r>
              <a:rPr lang="en-US" sz="2800" dirty="0" err="1">
                <a:solidFill>
                  <a:schemeClr val="bg1"/>
                </a:solidFill>
              </a:rPr>
              <a:t>temizlemek</a:t>
            </a:r>
            <a:r>
              <a:rPr lang="en-US" sz="2800" dirty="0">
                <a:solidFill>
                  <a:schemeClr val="bg1"/>
                </a:solidFill>
              </a:rPr>
              <a:t>, </a:t>
            </a:r>
            <a:r>
              <a:rPr lang="en-US" sz="2800" dirty="0" err="1">
                <a:solidFill>
                  <a:schemeClr val="bg1"/>
                </a:solidFill>
              </a:rPr>
              <a:t>dönüştürmek</a:t>
            </a:r>
            <a:r>
              <a:rPr lang="en-US" sz="2800" dirty="0">
                <a:solidFill>
                  <a:schemeClr val="bg1"/>
                </a:solidFill>
              </a:rPr>
              <a:t>, </a:t>
            </a:r>
            <a:r>
              <a:rPr lang="en-US" sz="2800" dirty="0" err="1">
                <a:solidFill>
                  <a:schemeClr val="bg1"/>
                </a:solidFill>
              </a:rPr>
              <a:t>birleştirmek</a:t>
            </a:r>
            <a:r>
              <a:rPr lang="en-US" sz="2800" dirty="0">
                <a:solidFill>
                  <a:schemeClr val="bg1"/>
                </a:solidFill>
              </a:rPr>
              <a:t>) </a:t>
            </a:r>
            <a:r>
              <a:rPr lang="en-US" sz="2800" dirty="0" err="1">
                <a:solidFill>
                  <a:schemeClr val="bg1"/>
                </a:solidFill>
              </a:rPr>
              <a:t>için</a:t>
            </a:r>
            <a:r>
              <a:rPr lang="en-US" sz="2800" dirty="0">
                <a:solidFill>
                  <a:schemeClr val="bg1"/>
                </a:solidFill>
              </a:rPr>
              <a:t> </a:t>
            </a:r>
            <a:r>
              <a:rPr lang="en-US" sz="2800" dirty="0" err="1">
                <a:solidFill>
                  <a:schemeClr val="bg1"/>
                </a:solidFill>
              </a:rPr>
              <a:t>kullanılır</a:t>
            </a:r>
            <a:r>
              <a:rPr lang="en-US" sz="2800" dirty="0">
                <a:solidFill>
                  <a:schemeClr val="bg1"/>
                </a:solidFill>
              </a:rPr>
              <a:t>. </a:t>
            </a:r>
            <a:br>
              <a:rPr lang="tr-TR" sz="2800" dirty="0">
                <a:solidFill>
                  <a:schemeClr val="bg1"/>
                </a:solidFill>
              </a:rPr>
            </a:br>
            <a:br>
              <a:rPr lang="tr-TR" sz="2800" dirty="0">
                <a:solidFill>
                  <a:schemeClr val="bg1"/>
                </a:solidFill>
              </a:rPr>
            </a:br>
            <a:r>
              <a:rPr lang="en-US" sz="2800" dirty="0" err="1">
                <a:solidFill>
                  <a:schemeClr val="bg1"/>
                </a:solidFill>
              </a:rPr>
              <a:t>Kullanıcılar</a:t>
            </a:r>
            <a:r>
              <a:rPr lang="en-US" sz="2800" dirty="0">
                <a:solidFill>
                  <a:schemeClr val="bg1"/>
                </a:solidFill>
              </a:rPr>
              <a:t> </a:t>
            </a:r>
            <a:r>
              <a:rPr lang="en-US" sz="2800" b="1" dirty="0" err="1">
                <a:solidFill>
                  <a:schemeClr val="bg1"/>
                </a:solidFill>
              </a:rPr>
              <a:t>kod</a:t>
            </a:r>
            <a:r>
              <a:rPr lang="en-US" sz="2800" b="1" dirty="0">
                <a:solidFill>
                  <a:schemeClr val="bg1"/>
                </a:solidFill>
              </a:rPr>
              <a:t> </a:t>
            </a:r>
            <a:r>
              <a:rPr lang="en-US" sz="2800" b="1" dirty="0" err="1">
                <a:solidFill>
                  <a:schemeClr val="bg1"/>
                </a:solidFill>
              </a:rPr>
              <a:t>yazmadan</a:t>
            </a:r>
            <a:r>
              <a:rPr lang="en-US" sz="2800" b="1" dirty="0">
                <a:solidFill>
                  <a:schemeClr val="bg1"/>
                </a:solidFill>
              </a:rPr>
              <a:t>, </a:t>
            </a:r>
            <a:r>
              <a:rPr lang="en-US" sz="2800" b="1" dirty="0" err="1">
                <a:solidFill>
                  <a:schemeClr val="bg1"/>
                </a:solidFill>
              </a:rPr>
              <a:t>adım</a:t>
            </a:r>
            <a:r>
              <a:rPr lang="en-US" sz="2800" b="1" dirty="0">
                <a:solidFill>
                  <a:schemeClr val="bg1"/>
                </a:solidFill>
              </a:rPr>
              <a:t> </a:t>
            </a:r>
            <a:r>
              <a:rPr lang="en-US" sz="2800" b="1" dirty="0" err="1">
                <a:solidFill>
                  <a:schemeClr val="bg1"/>
                </a:solidFill>
              </a:rPr>
              <a:t>adım</a:t>
            </a:r>
            <a:r>
              <a:rPr lang="en-US" sz="2800" b="1" dirty="0">
                <a:solidFill>
                  <a:schemeClr val="bg1"/>
                </a:solidFill>
              </a:rPr>
              <a:t> </a:t>
            </a:r>
            <a:r>
              <a:rPr lang="en-US" sz="2800" b="1" dirty="0" err="1">
                <a:solidFill>
                  <a:schemeClr val="bg1"/>
                </a:solidFill>
              </a:rPr>
              <a:t>işlemler</a:t>
            </a:r>
            <a:r>
              <a:rPr lang="en-US" sz="2800" b="1" dirty="0">
                <a:solidFill>
                  <a:schemeClr val="bg1"/>
                </a:solidFill>
              </a:rPr>
              <a:t> </a:t>
            </a:r>
            <a:r>
              <a:rPr lang="en-US" sz="2800" dirty="0" err="1">
                <a:solidFill>
                  <a:schemeClr val="bg1"/>
                </a:solidFill>
              </a:rPr>
              <a:t>uygulayabilir</a:t>
            </a:r>
            <a:r>
              <a:rPr lang="en-US" sz="2800" dirty="0">
                <a:solidFill>
                  <a:schemeClr val="bg1"/>
                </a:solidFill>
              </a:rPr>
              <a:t>. Bu </a:t>
            </a:r>
            <a:r>
              <a:rPr lang="en-US" sz="2800" dirty="0" err="1">
                <a:solidFill>
                  <a:schemeClr val="bg1"/>
                </a:solidFill>
              </a:rPr>
              <a:t>işlemler</a:t>
            </a:r>
            <a:r>
              <a:rPr lang="en-US" sz="2800" dirty="0">
                <a:solidFill>
                  <a:schemeClr val="bg1"/>
                </a:solidFill>
              </a:rPr>
              <a:t> </a:t>
            </a:r>
            <a:r>
              <a:rPr lang="en-US" sz="2800" dirty="0" err="1">
                <a:solidFill>
                  <a:schemeClr val="bg1"/>
                </a:solidFill>
              </a:rPr>
              <a:t>kaydedildiği</a:t>
            </a:r>
            <a:r>
              <a:rPr lang="en-US" sz="2800" dirty="0">
                <a:solidFill>
                  <a:schemeClr val="bg1"/>
                </a:solidFill>
              </a:rPr>
              <a:t> </a:t>
            </a:r>
            <a:r>
              <a:rPr lang="en-US" sz="2800" dirty="0" err="1">
                <a:solidFill>
                  <a:schemeClr val="bg1"/>
                </a:solidFill>
              </a:rPr>
              <a:t>için</a:t>
            </a:r>
            <a:r>
              <a:rPr lang="en-US" sz="2800" dirty="0">
                <a:solidFill>
                  <a:schemeClr val="bg1"/>
                </a:solidFill>
              </a:rPr>
              <a:t> </a:t>
            </a:r>
            <a:r>
              <a:rPr lang="en-US" sz="2800" dirty="0" err="1">
                <a:solidFill>
                  <a:schemeClr val="bg1"/>
                </a:solidFill>
              </a:rPr>
              <a:t>veri</a:t>
            </a:r>
            <a:r>
              <a:rPr lang="en-US" sz="2800" dirty="0">
                <a:solidFill>
                  <a:schemeClr val="bg1"/>
                </a:solidFill>
              </a:rPr>
              <a:t> </a:t>
            </a:r>
            <a:r>
              <a:rPr lang="en-US" sz="2800" dirty="0" err="1">
                <a:solidFill>
                  <a:schemeClr val="bg1"/>
                </a:solidFill>
              </a:rPr>
              <a:t>güncellendiğinde</a:t>
            </a:r>
            <a:r>
              <a:rPr lang="en-US" sz="2800" dirty="0">
                <a:solidFill>
                  <a:schemeClr val="bg1"/>
                </a:solidFill>
              </a:rPr>
              <a:t> </a:t>
            </a:r>
            <a:r>
              <a:rPr lang="en-US" sz="2800" dirty="0" err="1">
                <a:solidFill>
                  <a:schemeClr val="bg1"/>
                </a:solidFill>
              </a:rPr>
              <a:t>aynı</a:t>
            </a:r>
            <a:r>
              <a:rPr lang="en-US" sz="2800" dirty="0">
                <a:solidFill>
                  <a:schemeClr val="bg1"/>
                </a:solidFill>
              </a:rPr>
              <a:t> </a:t>
            </a:r>
            <a:r>
              <a:rPr lang="en-US" sz="2800" dirty="0" err="1">
                <a:solidFill>
                  <a:schemeClr val="bg1"/>
                </a:solidFill>
              </a:rPr>
              <a:t>adımlar</a:t>
            </a:r>
            <a:r>
              <a:rPr lang="en-US" sz="2800" dirty="0">
                <a:solidFill>
                  <a:schemeClr val="bg1"/>
                </a:solidFill>
              </a:rPr>
              <a:t> </a:t>
            </a:r>
            <a:r>
              <a:rPr lang="en-US" sz="2800" dirty="0" err="1">
                <a:solidFill>
                  <a:schemeClr val="bg1"/>
                </a:solidFill>
              </a:rPr>
              <a:t>otomatik</a:t>
            </a:r>
            <a:r>
              <a:rPr lang="en-US" sz="2800" dirty="0">
                <a:solidFill>
                  <a:schemeClr val="bg1"/>
                </a:solidFill>
              </a:rPr>
              <a:t> </a:t>
            </a:r>
            <a:r>
              <a:rPr lang="en-US" sz="2800" dirty="0" err="1">
                <a:solidFill>
                  <a:schemeClr val="bg1"/>
                </a:solidFill>
              </a:rPr>
              <a:t>tekrar</a:t>
            </a:r>
            <a:r>
              <a:rPr lang="en-US" sz="2800" dirty="0">
                <a:solidFill>
                  <a:schemeClr val="bg1"/>
                </a:solidFill>
              </a:rPr>
              <a:t> </a:t>
            </a:r>
            <a:r>
              <a:rPr lang="en-US" sz="2800" dirty="0" err="1">
                <a:solidFill>
                  <a:schemeClr val="bg1"/>
                </a:solidFill>
              </a:rPr>
              <a:t>edilir</a:t>
            </a:r>
            <a:r>
              <a:rPr lang="en-US" sz="2800" dirty="0">
                <a:solidFill>
                  <a:schemeClr val="bg1"/>
                </a:solidFill>
              </a:rPr>
              <a:t>. </a:t>
            </a:r>
            <a:r>
              <a:rPr lang="en-US" sz="2800" dirty="0" err="1">
                <a:solidFill>
                  <a:schemeClr val="bg1"/>
                </a:solidFill>
              </a:rPr>
              <a:t>Özellikle</a:t>
            </a:r>
            <a:r>
              <a:rPr lang="en-US" sz="2800" dirty="0">
                <a:solidFill>
                  <a:schemeClr val="bg1"/>
                </a:solidFill>
              </a:rPr>
              <a:t> </a:t>
            </a:r>
            <a:r>
              <a:rPr lang="en-US" sz="2800" dirty="0" err="1">
                <a:solidFill>
                  <a:schemeClr val="bg1"/>
                </a:solidFill>
              </a:rPr>
              <a:t>büyük</a:t>
            </a:r>
            <a:r>
              <a:rPr lang="en-US" sz="2800" dirty="0">
                <a:solidFill>
                  <a:schemeClr val="bg1"/>
                </a:solidFill>
              </a:rPr>
              <a:t> </a:t>
            </a:r>
            <a:r>
              <a:rPr lang="en-US" sz="2800" dirty="0" err="1">
                <a:solidFill>
                  <a:schemeClr val="bg1"/>
                </a:solidFill>
              </a:rPr>
              <a:t>ve</a:t>
            </a:r>
            <a:r>
              <a:rPr lang="en-US" sz="2800" dirty="0">
                <a:solidFill>
                  <a:schemeClr val="bg1"/>
                </a:solidFill>
              </a:rPr>
              <a:t> </a:t>
            </a:r>
            <a:r>
              <a:rPr lang="en-US" sz="2800" dirty="0" err="1">
                <a:solidFill>
                  <a:schemeClr val="bg1"/>
                </a:solidFill>
              </a:rPr>
              <a:t>karmaşık</a:t>
            </a:r>
            <a:r>
              <a:rPr lang="en-US" sz="2800" dirty="0">
                <a:solidFill>
                  <a:schemeClr val="bg1"/>
                </a:solidFill>
              </a:rPr>
              <a:t> </a:t>
            </a:r>
            <a:r>
              <a:rPr lang="en-US" sz="2800" dirty="0" err="1">
                <a:solidFill>
                  <a:schemeClr val="bg1"/>
                </a:solidFill>
              </a:rPr>
              <a:t>veri</a:t>
            </a:r>
            <a:r>
              <a:rPr lang="en-US" sz="2800" dirty="0">
                <a:solidFill>
                  <a:schemeClr val="bg1"/>
                </a:solidFill>
              </a:rPr>
              <a:t> </a:t>
            </a:r>
            <a:r>
              <a:rPr lang="en-US" sz="2800" dirty="0" err="1">
                <a:solidFill>
                  <a:schemeClr val="bg1"/>
                </a:solidFill>
              </a:rPr>
              <a:t>üzerinde</a:t>
            </a:r>
            <a:r>
              <a:rPr lang="en-US" sz="2800" dirty="0">
                <a:solidFill>
                  <a:schemeClr val="bg1"/>
                </a:solidFill>
              </a:rPr>
              <a:t> zaman </a:t>
            </a:r>
            <a:r>
              <a:rPr lang="en-US" sz="2800" dirty="0" err="1">
                <a:solidFill>
                  <a:schemeClr val="bg1"/>
                </a:solidFill>
              </a:rPr>
              <a:t>kazandırır</a:t>
            </a:r>
            <a:r>
              <a:rPr lang="en-US" sz="2800" dirty="0">
                <a:solidFill>
                  <a:schemeClr val="bg1"/>
                </a:solidFill>
              </a:rPr>
              <a:t>.</a:t>
            </a:r>
            <a:endParaRPr sz="2800" dirty="0">
              <a:solidFill>
                <a:schemeClr val="bg1"/>
              </a:solidFill>
            </a:endParaRPr>
          </a:p>
        </p:txBody>
      </p:sp>
      <p:sp>
        <p:nvSpPr>
          <p:cNvPr id="457" name="Google Shape;457;p6"/>
          <p:cNvSpPr txBox="1">
            <a:spLocks noGrp="1"/>
          </p:cNvSpPr>
          <p:nvPr>
            <p:ph type="sldNum" idx="12"/>
          </p:nvPr>
        </p:nvSpPr>
        <p:spPr>
          <a:xfrm>
            <a:off x="11346601" y="6268552"/>
            <a:ext cx="731487" cy="524719"/>
          </a:xfrm>
          <a:prstGeom prst="rect">
            <a:avLst/>
          </a:prstGeom>
        </p:spPr>
        <p:txBody>
          <a:bodyPr spcFirstLastPara="1" wrap="square" lIns="182838" tIns="182838" rIns="182838" bIns="182838" anchor="ctr" anchorCtr="0">
            <a:normAutofit fontScale="92500" lnSpcReduction="10000"/>
          </a:bodyPr>
          <a:lstStyle/>
          <a:p>
            <a:pPr marL="0" marR="0" lvl="0" indent="0" algn="r" defTabSz="609539" rtl="0" eaLnBrk="1" fontAlgn="auto" latinLnBrk="0" hangingPunct="1">
              <a:lnSpc>
                <a:spcPct val="100000"/>
              </a:lnSpc>
              <a:spcBef>
                <a:spcPts val="0"/>
              </a:spcBef>
              <a:spcAft>
                <a:spcPts val="0"/>
              </a:spcAft>
              <a:buClr>
                <a:srgbClr val="757575"/>
              </a:buClr>
              <a:buSzPts val="1800"/>
              <a:buFont typeface="Arial"/>
              <a:buNone/>
              <a:tabLst/>
              <a:defRPr/>
            </a:pPr>
            <a:fld id="{00000000-1234-1234-1234-123412341234}" type="slidenum">
              <a:rPr kumimoji="0" lang="en-US" sz="1200" b="0" i="0" u="none" strike="noStrike" kern="0" cap="none" spc="0" normalizeH="0" baseline="0" noProof="0">
                <a:ln>
                  <a:noFill/>
                </a:ln>
                <a:solidFill>
                  <a:srgbClr val="757575"/>
                </a:solidFill>
                <a:effectLst/>
                <a:uLnTx/>
                <a:uFillTx/>
                <a:latin typeface="Arial"/>
                <a:cs typeface="Arial"/>
                <a:sym typeface="Arial"/>
              </a:rPr>
              <a:pPr marL="0" marR="0" lvl="0" indent="0" algn="r" defTabSz="609539" rtl="0" eaLnBrk="1" fontAlgn="auto" latinLnBrk="0" hangingPunct="1">
                <a:lnSpc>
                  <a:spcPct val="100000"/>
                </a:lnSpc>
                <a:spcBef>
                  <a:spcPts val="0"/>
                </a:spcBef>
                <a:spcAft>
                  <a:spcPts val="0"/>
                </a:spcAft>
                <a:buClr>
                  <a:srgbClr val="757575"/>
                </a:buClr>
                <a:buSzPts val="1800"/>
                <a:buFont typeface="Arial"/>
                <a:buNone/>
                <a:tabLst/>
                <a:defRPr/>
              </a:pPr>
              <a:t>2</a:t>
            </a:fld>
            <a:endParaRPr kumimoji="0" sz="1200" b="0" i="0" u="none" strike="noStrike" kern="0" cap="none" spc="0" normalizeH="0" baseline="0" noProof="0">
              <a:ln>
                <a:noFill/>
              </a:ln>
              <a:solidFill>
                <a:srgbClr val="757575"/>
              </a:solidFill>
              <a:effectLst/>
              <a:uLnTx/>
              <a:uFillTx/>
              <a:latin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
          <p:cNvSpPr/>
          <p:nvPr/>
        </p:nvSpPr>
        <p:spPr>
          <a:xfrm>
            <a:off x="-87086" y="-24001"/>
            <a:ext cx="3867443" cy="6960126"/>
          </a:xfrm>
          <a:prstGeom prst="rect">
            <a:avLst/>
          </a:prstGeom>
          <a:solidFill>
            <a:srgbClr val="1C395C"/>
          </a:solidFill>
          <a:ln>
            <a:noFill/>
          </a:ln>
        </p:spPr>
        <p:txBody>
          <a:bodyPr spcFirstLastPara="1" wrap="square" lIns="60941" tIns="60941" rIns="60941" bIns="60941" anchor="ctr" anchorCtr="0">
            <a:noAutofit/>
          </a:bodyPr>
          <a:lstStyle/>
          <a:p>
            <a:pPr marL="0" marR="0" lvl="0" indent="0" algn="l" defTabSz="609539" rtl="0" eaLnBrk="1" fontAlgn="auto" latinLnBrk="0" hangingPunct="1">
              <a:lnSpc>
                <a:spcPct val="100000"/>
              </a:lnSpc>
              <a:spcBef>
                <a:spcPts val="0"/>
              </a:spcBef>
              <a:spcAft>
                <a:spcPts val="0"/>
              </a:spcAft>
              <a:buClr>
                <a:srgbClr val="000000"/>
              </a:buClr>
              <a:buSzPts val="900"/>
              <a:buFont typeface="Arial"/>
              <a:buNone/>
              <a:tabLst/>
              <a:defRPr/>
            </a:pPr>
            <a:endParaRPr kumimoji="0" sz="600" b="0" i="0" u="none" strike="noStrike" kern="0" cap="none" spc="0" normalizeH="0" baseline="0" noProof="0">
              <a:ln>
                <a:noFill/>
              </a:ln>
              <a:solidFill>
                <a:srgbClr val="FFFFFF"/>
              </a:solidFill>
              <a:effectLst/>
              <a:uLnTx/>
              <a:uFillTx/>
              <a:latin typeface="Arial"/>
              <a:cs typeface="Arial"/>
              <a:sym typeface="Arial"/>
            </a:endParaRPr>
          </a:p>
        </p:txBody>
      </p:sp>
      <p:sp>
        <p:nvSpPr>
          <p:cNvPr id="413" name="Google Shape;413;p3"/>
          <p:cNvSpPr txBox="1">
            <a:spLocks noGrp="1"/>
          </p:cNvSpPr>
          <p:nvPr>
            <p:ph type="title"/>
          </p:nvPr>
        </p:nvSpPr>
        <p:spPr>
          <a:xfrm>
            <a:off x="475137" y="2685566"/>
            <a:ext cx="2930148" cy="1784833"/>
          </a:xfrm>
          <a:prstGeom prst="rect">
            <a:avLst/>
          </a:prstGeom>
          <a:noFill/>
          <a:ln>
            <a:noFill/>
          </a:ln>
        </p:spPr>
        <p:txBody>
          <a:bodyPr spcFirstLastPara="1" wrap="square" lIns="121881" tIns="121881" rIns="121881" bIns="121881" anchor="t" anchorCtr="0">
            <a:spAutoFit/>
          </a:bodyPr>
          <a:lstStyle/>
          <a:p>
            <a:pPr>
              <a:lnSpc>
                <a:spcPct val="100000"/>
              </a:lnSpc>
              <a:buClr>
                <a:srgbClr val="000000"/>
              </a:buClr>
            </a:pPr>
            <a:r>
              <a:rPr lang="tr-TR" sz="3333" b="1" dirty="0">
                <a:solidFill>
                  <a:schemeClr val="lt1"/>
                </a:solidFill>
                <a:latin typeface="Poppins"/>
                <a:ea typeface="Poppins"/>
                <a:cs typeface="Poppins"/>
                <a:sym typeface="Poppins"/>
              </a:rPr>
              <a:t>Power Query</a:t>
            </a:r>
            <a:br>
              <a:rPr lang="tr-TR" sz="3333" b="1" dirty="0">
                <a:solidFill>
                  <a:schemeClr val="lt1"/>
                </a:solidFill>
                <a:latin typeface="Poppins"/>
                <a:ea typeface="Poppins"/>
                <a:cs typeface="Poppins"/>
                <a:sym typeface="Poppins"/>
              </a:rPr>
            </a:br>
            <a:r>
              <a:rPr lang="tr-TR" sz="3333" b="1" dirty="0">
                <a:solidFill>
                  <a:schemeClr val="lt1"/>
                </a:solidFill>
                <a:latin typeface="Poppins"/>
                <a:ea typeface="Poppins"/>
                <a:cs typeface="Poppins"/>
                <a:sym typeface="Poppins"/>
              </a:rPr>
              <a:t>ile</a:t>
            </a:r>
            <a:br>
              <a:rPr lang="tr-TR" sz="3333" b="1" dirty="0">
                <a:solidFill>
                  <a:schemeClr val="lt1"/>
                </a:solidFill>
                <a:latin typeface="Poppins"/>
                <a:ea typeface="Poppins"/>
                <a:cs typeface="Poppins"/>
                <a:sym typeface="Poppins"/>
              </a:rPr>
            </a:br>
            <a:r>
              <a:rPr lang="tr-TR" sz="3333" b="1" dirty="0">
                <a:solidFill>
                  <a:schemeClr val="lt1"/>
                </a:solidFill>
                <a:latin typeface="Poppins"/>
                <a:ea typeface="Poppins"/>
                <a:cs typeface="Poppins"/>
                <a:sym typeface="Poppins"/>
              </a:rPr>
              <a:t>Otomasyon</a:t>
            </a:r>
            <a:endParaRPr sz="3333" b="1" dirty="0">
              <a:solidFill>
                <a:schemeClr val="lt1"/>
              </a:solidFill>
              <a:latin typeface="Poppins"/>
              <a:ea typeface="Poppins"/>
              <a:cs typeface="Poppins"/>
              <a:sym typeface="Poppins"/>
            </a:endParaRPr>
          </a:p>
        </p:txBody>
      </p:sp>
      <p:sp>
        <p:nvSpPr>
          <p:cNvPr id="414" name="Google Shape;414;p3"/>
          <p:cNvSpPr txBox="1">
            <a:spLocks noGrp="1"/>
          </p:cNvSpPr>
          <p:nvPr>
            <p:ph type="sldNum" idx="12"/>
          </p:nvPr>
        </p:nvSpPr>
        <p:spPr>
          <a:xfrm>
            <a:off x="11346601" y="6268552"/>
            <a:ext cx="731487" cy="524719"/>
          </a:xfrm>
          <a:prstGeom prst="rect">
            <a:avLst/>
          </a:prstGeom>
          <a:noFill/>
          <a:ln>
            <a:noFill/>
          </a:ln>
        </p:spPr>
        <p:txBody>
          <a:bodyPr spcFirstLastPara="1" wrap="square" lIns="121881" tIns="121881" rIns="121881" bIns="121881" anchor="ctr" anchorCtr="0">
            <a:normAutofit/>
          </a:bodyPr>
          <a:lstStyle/>
          <a:p>
            <a:pPr marL="0" marR="0" lvl="0" indent="0" algn="r" defTabSz="609539" rtl="0" eaLnBrk="1" fontAlgn="auto" latinLnBrk="0" hangingPunct="1">
              <a:lnSpc>
                <a:spcPct val="100000"/>
              </a:lnSpc>
              <a:spcBef>
                <a:spcPts val="0"/>
              </a:spcBef>
              <a:spcAft>
                <a:spcPts val="0"/>
              </a:spcAft>
              <a:buClr>
                <a:srgbClr val="000000"/>
              </a:buClr>
              <a:buSzPts val="900"/>
              <a:buFont typeface="Arial"/>
              <a:buNone/>
              <a:tabLst/>
              <a:defRPr/>
            </a:pPr>
            <a:fld id="{00000000-1234-1234-1234-123412341234}" type="slidenum">
              <a:rPr kumimoji="0" lang="en-US" sz="600" b="0" i="0" u="none" strike="noStrike" kern="0" cap="none" spc="0" normalizeH="0" baseline="0" noProof="0">
                <a:ln>
                  <a:noFill/>
                </a:ln>
                <a:solidFill>
                  <a:srgbClr val="000000"/>
                </a:solidFill>
                <a:effectLst/>
                <a:uLnTx/>
                <a:uFillTx/>
                <a:latin typeface="Arial"/>
                <a:cs typeface="Arial"/>
                <a:sym typeface="Arial"/>
              </a:rPr>
              <a:pPr marL="0" marR="0" lvl="0" indent="0" algn="r" defTabSz="609539" rtl="0" eaLnBrk="1" fontAlgn="auto" latinLnBrk="0" hangingPunct="1">
                <a:lnSpc>
                  <a:spcPct val="100000"/>
                </a:lnSpc>
                <a:spcBef>
                  <a:spcPts val="0"/>
                </a:spcBef>
                <a:spcAft>
                  <a:spcPts val="0"/>
                </a:spcAft>
                <a:buClr>
                  <a:srgbClr val="000000"/>
                </a:buClr>
                <a:buSzPts val="900"/>
                <a:buFont typeface="Arial"/>
                <a:buNone/>
                <a:tabLst/>
                <a:defRPr/>
              </a:pPr>
              <a:t>3</a:t>
            </a:fld>
            <a:endParaRPr kumimoji="0" sz="600" b="0" i="0" u="none" strike="noStrike" kern="0" cap="none" spc="0" normalizeH="0" baseline="0" noProof="0">
              <a:ln>
                <a:noFill/>
              </a:ln>
              <a:solidFill>
                <a:srgbClr val="000000"/>
              </a:solidFill>
              <a:effectLst/>
              <a:uLnTx/>
              <a:uFillTx/>
              <a:latin typeface="Arial"/>
              <a:cs typeface="Arial"/>
              <a:sym typeface="Arial"/>
            </a:endParaRPr>
          </a:p>
        </p:txBody>
      </p:sp>
      <p:pic>
        <p:nvPicPr>
          <p:cNvPr id="415" name="Google Shape;415;p3"/>
          <p:cNvPicPr preferRelativeResize="0"/>
          <p:nvPr/>
        </p:nvPicPr>
        <p:blipFill rotWithShape="1">
          <a:blip r:embed="rId3">
            <a:alphaModFix/>
          </a:blip>
          <a:srcRect/>
          <a:stretch/>
        </p:blipFill>
        <p:spPr>
          <a:xfrm>
            <a:off x="8366116" y="175118"/>
            <a:ext cx="3598129" cy="590309"/>
          </a:xfrm>
          <a:prstGeom prst="rect">
            <a:avLst/>
          </a:prstGeom>
          <a:noFill/>
          <a:ln>
            <a:noFill/>
          </a:ln>
        </p:spPr>
      </p:pic>
      <p:grpSp>
        <p:nvGrpSpPr>
          <p:cNvPr id="5" name="Group 4">
            <a:extLst>
              <a:ext uri="{FF2B5EF4-FFF2-40B4-BE49-F238E27FC236}">
                <a16:creationId xmlns:a16="http://schemas.microsoft.com/office/drawing/2014/main" id="{EB3E602F-982C-9748-30F2-3CA26D4F7511}"/>
              </a:ext>
            </a:extLst>
          </p:cNvPr>
          <p:cNvGrpSpPr/>
          <p:nvPr/>
        </p:nvGrpSpPr>
        <p:grpSpPr>
          <a:xfrm>
            <a:off x="4607001" y="1380336"/>
            <a:ext cx="1307970" cy="1305230"/>
            <a:chOff x="4887220" y="1551040"/>
            <a:chExt cx="1307970" cy="1305230"/>
          </a:xfrm>
        </p:grpSpPr>
        <p:pic>
          <p:nvPicPr>
            <p:cNvPr id="1026" name="Picture 2" descr="Csv - Free files and folders icons">
              <a:extLst>
                <a:ext uri="{FF2B5EF4-FFF2-40B4-BE49-F238E27FC236}">
                  <a16:creationId xmlns:a16="http://schemas.microsoft.com/office/drawing/2014/main" id="{76835E39-9111-C22E-ECAC-EBF1FCCE4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0898" y="1551040"/>
              <a:ext cx="644292" cy="6442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Xlsx - Free files and folders icons">
              <a:extLst>
                <a:ext uri="{FF2B5EF4-FFF2-40B4-BE49-F238E27FC236}">
                  <a16:creationId xmlns:a16="http://schemas.microsoft.com/office/drawing/2014/main" id="{61590163-1782-C492-BBBC-FC7DE5895B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7220" y="1911426"/>
              <a:ext cx="567811" cy="5678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abase PNG transparent image download, size: 512x512px">
              <a:extLst>
                <a:ext uri="{FF2B5EF4-FFF2-40B4-BE49-F238E27FC236}">
                  <a16:creationId xmlns:a16="http://schemas.microsoft.com/office/drawing/2014/main" id="{52A4A5B7-46D3-2AC1-7258-53E0A15C96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0899" y="2288459"/>
              <a:ext cx="567811" cy="56781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 name="Connector: Curved 7">
            <a:extLst>
              <a:ext uri="{FF2B5EF4-FFF2-40B4-BE49-F238E27FC236}">
                <a16:creationId xmlns:a16="http://schemas.microsoft.com/office/drawing/2014/main" id="{B7F799D8-3B7E-F167-E569-DE22BF0AEABA}"/>
              </a:ext>
            </a:extLst>
          </p:cNvPr>
          <p:cNvCxnSpPr>
            <a:cxnSpLocks/>
            <a:stCxn id="1026" idx="3"/>
          </p:cNvCxnSpPr>
          <p:nvPr/>
        </p:nvCxnSpPr>
        <p:spPr>
          <a:xfrm>
            <a:off x="5914971" y="1702482"/>
            <a:ext cx="2752164"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6" name="Picture 12" descr="Table data - Free seo and web icons">
            <a:extLst>
              <a:ext uri="{FF2B5EF4-FFF2-40B4-BE49-F238E27FC236}">
                <a16:creationId xmlns:a16="http://schemas.microsoft.com/office/drawing/2014/main" id="{99D68042-BA06-63F8-5CCB-0747D03A26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4773" y="89023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llustration of business man doing data analysis using magnifying glass. data  analytics makes predictions of future business 20716201 PNG">
            <a:extLst>
              <a:ext uri="{FF2B5EF4-FFF2-40B4-BE49-F238E27FC236}">
                <a16:creationId xmlns:a16="http://schemas.microsoft.com/office/drawing/2014/main" id="{72507152-DAD1-7F38-6E68-9F48BAE7A6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05235" y="4556484"/>
            <a:ext cx="2362200" cy="193357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or: Curved 13">
            <a:extLst>
              <a:ext uri="{FF2B5EF4-FFF2-40B4-BE49-F238E27FC236}">
                <a16:creationId xmlns:a16="http://schemas.microsoft.com/office/drawing/2014/main" id="{1C381D38-9031-C28F-BF23-24BD278F6F3B}"/>
              </a:ext>
            </a:extLst>
          </p:cNvPr>
          <p:cNvCxnSpPr>
            <a:cxnSpLocks/>
            <a:stCxn id="1036" idx="2"/>
            <a:endCxn id="1046" idx="0"/>
          </p:cNvCxnSpPr>
          <p:nvPr/>
        </p:nvCxnSpPr>
        <p:spPr>
          <a:xfrm rot="5400000">
            <a:off x="9124773" y="3794920"/>
            <a:ext cx="1523127" cy="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BC5E81C-346C-D9A5-3649-BB0EC0373561}"/>
              </a:ext>
            </a:extLst>
          </p:cNvPr>
          <p:cNvSpPr txBox="1"/>
          <p:nvPr/>
        </p:nvSpPr>
        <p:spPr>
          <a:xfrm>
            <a:off x="4393289" y="687441"/>
            <a:ext cx="2399071" cy="646331"/>
          </a:xfrm>
          <a:prstGeom prst="rect">
            <a:avLst/>
          </a:prstGeom>
          <a:noFill/>
        </p:spPr>
        <p:txBody>
          <a:bodyPr wrap="square" rtlCol="0">
            <a:spAutoFit/>
          </a:bodyPr>
          <a:lstStyle/>
          <a:p>
            <a:r>
              <a:rPr lang="tr-TR" dirty="0"/>
              <a:t>Veri kaynaklarına bağlan</a:t>
            </a:r>
            <a:endParaRPr lang="en-US" dirty="0"/>
          </a:p>
        </p:txBody>
      </p:sp>
      <p:sp>
        <p:nvSpPr>
          <p:cNvPr id="24" name="TextBox 23">
            <a:extLst>
              <a:ext uri="{FF2B5EF4-FFF2-40B4-BE49-F238E27FC236}">
                <a16:creationId xmlns:a16="http://schemas.microsoft.com/office/drawing/2014/main" id="{025AA329-538D-1218-9E47-C00457349555}"/>
              </a:ext>
            </a:extLst>
          </p:cNvPr>
          <p:cNvSpPr txBox="1"/>
          <p:nvPr/>
        </p:nvSpPr>
        <p:spPr>
          <a:xfrm>
            <a:off x="7045246" y="2532732"/>
            <a:ext cx="2399071" cy="923330"/>
          </a:xfrm>
          <a:prstGeom prst="rect">
            <a:avLst/>
          </a:prstGeom>
          <a:noFill/>
        </p:spPr>
        <p:txBody>
          <a:bodyPr wrap="square" rtlCol="0">
            <a:spAutoFit/>
          </a:bodyPr>
          <a:lstStyle/>
          <a:p>
            <a:r>
              <a:rPr lang="tr-TR" dirty="0"/>
              <a:t>Veri temizleme ve dönüştürme adımlarını kaydet</a:t>
            </a:r>
            <a:endParaRPr lang="en-US" dirty="0"/>
          </a:p>
        </p:txBody>
      </p:sp>
      <p:sp>
        <p:nvSpPr>
          <p:cNvPr id="25" name="TextBox 24">
            <a:extLst>
              <a:ext uri="{FF2B5EF4-FFF2-40B4-BE49-F238E27FC236}">
                <a16:creationId xmlns:a16="http://schemas.microsoft.com/office/drawing/2014/main" id="{D11F1E8C-C6AF-30C6-9ED8-CA2C2DB5D9CB}"/>
              </a:ext>
            </a:extLst>
          </p:cNvPr>
          <p:cNvSpPr txBox="1"/>
          <p:nvPr/>
        </p:nvSpPr>
        <p:spPr>
          <a:xfrm>
            <a:off x="6730614" y="5506239"/>
            <a:ext cx="2399071" cy="369332"/>
          </a:xfrm>
          <a:prstGeom prst="rect">
            <a:avLst/>
          </a:prstGeom>
          <a:noFill/>
        </p:spPr>
        <p:txBody>
          <a:bodyPr wrap="square" rtlCol="0">
            <a:spAutoFit/>
          </a:bodyPr>
          <a:lstStyle/>
          <a:p>
            <a:r>
              <a:rPr lang="tr-TR" dirty="0"/>
              <a:t>Veri analitiği yap</a:t>
            </a:r>
            <a:endParaRPr lang="en-US" dirty="0"/>
          </a:p>
        </p:txBody>
      </p:sp>
      <p:sp>
        <p:nvSpPr>
          <p:cNvPr id="26" name="Rectangle: Rounded Corners 25">
            <a:extLst>
              <a:ext uri="{FF2B5EF4-FFF2-40B4-BE49-F238E27FC236}">
                <a16:creationId xmlns:a16="http://schemas.microsoft.com/office/drawing/2014/main" id="{AC992BCB-0EC1-6BED-94BB-1E498EEF9168}"/>
              </a:ext>
            </a:extLst>
          </p:cNvPr>
          <p:cNvSpPr/>
          <p:nvPr/>
        </p:nvSpPr>
        <p:spPr>
          <a:xfrm>
            <a:off x="3967508" y="3515313"/>
            <a:ext cx="2325329" cy="2974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Belli bir süre sonra veri kaynaklarına yeni gözlemler eklendiğinde yapılması gereken: </a:t>
            </a:r>
            <a:r>
              <a:rPr lang="tr-TR" b="1" dirty="0"/>
              <a:t>Veri kaynağı bağlantısını tek tıkla yenilemek</a:t>
            </a:r>
            <a:endParaRPr lang="en-US"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4FDC5305-F63F-1F71-0957-74C93B120415}"/>
            </a:ext>
          </a:extLst>
        </p:cNvPr>
        <p:cNvGrpSpPr/>
        <p:nvPr/>
      </p:nvGrpSpPr>
      <p:grpSpPr>
        <a:xfrm>
          <a:off x="0" y="0"/>
          <a:ext cx="0" cy="0"/>
          <a:chOff x="0" y="0"/>
          <a:chExt cx="0" cy="0"/>
        </a:xfrm>
      </p:grpSpPr>
      <p:sp>
        <p:nvSpPr>
          <p:cNvPr id="412" name="Google Shape;412;p3">
            <a:extLst>
              <a:ext uri="{FF2B5EF4-FFF2-40B4-BE49-F238E27FC236}">
                <a16:creationId xmlns:a16="http://schemas.microsoft.com/office/drawing/2014/main" id="{15731A4E-88AF-371D-AFE9-936979D37397}"/>
              </a:ext>
            </a:extLst>
          </p:cNvPr>
          <p:cNvSpPr/>
          <p:nvPr/>
        </p:nvSpPr>
        <p:spPr>
          <a:xfrm>
            <a:off x="-87086" y="-24001"/>
            <a:ext cx="3867443" cy="6960126"/>
          </a:xfrm>
          <a:prstGeom prst="rect">
            <a:avLst/>
          </a:prstGeom>
          <a:solidFill>
            <a:srgbClr val="1C395C"/>
          </a:solidFill>
          <a:ln>
            <a:noFill/>
          </a:ln>
        </p:spPr>
        <p:txBody>
          <a:bodyPr spcFirstLastPara="1" wrap="square" lIns="60941" tIns="60941" rIns="60941" bIns="60941" anchor="ctr" anchorCtr="0">
            <a:noAutofit/>
          </a:bodyPr>
          <a:lstStyle/>
          <a:p>
            <a:pPr marL="0" marR="0" lvl="0" indent="0" algn="l" defTabSz="609539" rtl="0" eaLnBrk="1" fontAlgn="auto" latinLnBrk="0" hangingPunct="1">
              <a:lnSpc>
                <a:spcPct val="100000"/>
              </a:lnSpc>
              <a:spcBef>
                <a:spcPts val="0"/>
              </a:spcBef>
              <a:spcAft>
                <a:spcPts val="0"/>
              </a:spcAft>
              <a:buClr>
                <a:srgbClr val="000000"/>
              </a:buClr>
              <a:buSzPts val="900"/>
              <a:buFont typeface="Arial"/>
              <a:buNone/>
              <a:tabLst/>
              <a:defRPr/>
            </a:pPr>
            <a:endParaRPr kumimoji="0" sz="600" b="0" i="0" u="none" strike="noStrike" kern="0" cap="none" spc="0" normalizeH="0" baseline="0" noProof="0">
              <a:ln>
                <a:noFill/>
              </a:ln>
              <a:solidFill>
                <a:srgbClr val="FFFFFF"/>
              </a:solidFill>
              <a:effectLst/>
              <a:uLnTx/>
              <a:uFillTx/>
              <a:latin typeface="Arial"/>
              <a:cs typeface="Arial"/>
              <a:sym typeface="Arial"/>
            </a:endParaRPr>
          </a:p>
        </p:txBody>
      </p:sp>
      <p:sp>
        <p:nvSpPr>
          <p:cNvPr id="413" name="Google Shape;413;p3">
            <a:extLst>
              <a:ext uri="{FF2B5EF4-FFF2-40B4-BE49-F238E27FC236}">
                <a16:creationId xmlns:a16="http://schemas.microsoft.com/office/drawing/2014/main" id="{CF812B2D-59F2-F35C-AC6C-E942FE534973}"/>
              </a:ext>
            </a:extLst>
          </p:cNvPr>
          <p:cNvSpPr txBox="1">
            <a:spLocks noGrp="1"/>
          </p:cNvSpPr>
          <p:nvPr>
            <p:ph type="title"/>
          </p:nvPr>
        </p:nvSpPr>
        <p:spPr>
          <a:xfrm>
            <a:off x="249213" y="2475098"/>
            <a:ext cx="3346190" cy="2297730"/>
          </a:xfrm>
          <a:prstGeom prst="rect">
            <a:avLst/>
          </a:prstGeom>
          <a:noFill/>
          <a:ln>
            <a:noFill/>
          </a:ln>
        </p:spPr>
        <p:txBody>
          <a:bodyPr spcFirstLastPara="1" wrap="square" lIns="121881" tIns="121881" rIns="121881" bIns="121881" anchor="t" anchorCtr="0">
            <a:spAutoFit/>
          </a:bodyPr>
          <a:lstStyle/>
          <a:p>
            <a:pPr>
              <a:lnSpc>
                <a:spcPct val="100000"/>
              </a:lnSpc>
              <a:buClr>
                <a:srgbClr val="000000"/>
              </a:buClr>
            </a:pPr>
            <a:r>
              <a:rPr lang="tr-TR" sz="3333" b="1" dirty="0">
                <a:solidFill>
                  <a:schemeClr val="lt1"/>
                </a:solidFill>
                <a:latin typeface="Poppins"/>
                <a:ea typeface="Poppins"/>
                <a:cs typeface="Poppins"/>
                <a:sym typeface="Poppins"/>
              </a:rPr>
              <a:t>Power Query</a:t>
            </a:r>
            <a:br>
              <a:rPr lang="tr-TR" sz="3333" b="1" dirty="0">
                <a:solidFill>
                  <a:schemeClr val="lt1"/>
                </a:solidFill>
                <a:latin typeface="Poppins"/>
                <a:ea typeface="Poppins"/>
                <a:cs typeface="Poppins"/>
                <a:sym typeface="Poppins"/>
              </a:rPr>
            </a:br>
            <a:r>
              <a:rPr lang="tr-TR" sz="3333" b="1" dirty="0">
                <a:solidFill>
                  <a:schemeClr val="lt1"/>
                </a:solidFill>
                <a:latin typeface="Poppins"/>
                <a:ea typeface="Poppins"/>
                <a:cs typeface="Poppins"/>
                <a:sym typeface="Poppins"/>
              </a:rPr>
              <a:t>Ne Yapar 1: Veri Manipülasyonu</a:t>
            </a:r>
            <a:endParaRPr sz="3333" b="1" dirty="0">
              <a:solidFill>
                <a:schemeClr val="lt1"/>
              </a:solidFill>
              <a:latin typeface="Poppins"/>
              <a:ea typeface="Poppins"/>
              <a:cs typeface="Poppins"/>
              <a:sym typeface="Poppins"/>
            </a:endParaRPr>
          </a:p>
        </p:txBody>
      </p:sp>
      <p:sp>
        <p:nvSpPr>
          <p:cNvPr id="414" name="Google Shape;414;p3">
            <a:extLst>
              <a:ext uri="{FF2B5EF4-FFF2-40B4-BE49-F238E27FC236}">
                <a16:creationId xmlns:a16="http://schemas.microsoft.com/office/drawing/2014/main" id="{E18129F0-37A5-1285-A223-300F569103A0}"/>
              </a:ext>
            </a:extLst>
          </p:cNvPr>
          <p:cNvSpPr txBox="1">
            <a:spLocks noGrp="1"/>
          </p:cNvSpPr>
          <p:nvPr>
            <p:ph type="sldNum" idx="12"/>
          </p:nvPr>
        </p:nvSpPr>
        <p:spPr>
          <a:xfrm>
            <a:off x="11346601" y="6268552"/>
            <a:ext cx="731487" cy="524719"/>
          </a:xfrm>
          <a:prstGeom prst="rect">
            <a:avLst/>
          </a:prstGeom>
          <a:noFill/>
          <a:ln>
            <a:noFill/>
          </a:ln>
        </p:spPr>
        <p:txBody>
          <a:bodyPr spcFirstLastPara="1" wrap="square" lIns="121881" tIns="121881" rIns="121881" bIns="121881" anchor="ctr" anchorCtr="0">
            <a:normAutofit/>
          </a:bodyPr>
          <a:lstStyle/>
          <a:p>
            <a:pPr marL="0" marR="0" lvl="0" indent="0" algn="r" defTabSz="609539" rtl="0" eaLnBrk="1" fontAlgn="auto" latinLnBrk="0" hangingPunct="1">
              <a:lnSpc>
                <a:spcPct val="100000"/>
              </a:lnSpc>
              <a:spcBef>
                <a:spcPts val="0"/>
              </a:spcBef>
              <a:spcAft>
                <a:spcPts val="0"/>
              </a:spcAft>
              <a:buClr>
                <a:srgbClr val="000000"/>
              </a:buClr>
              <a:buSzPts val="900"/>
              <a:buFont typeface="Arial"/>
              <a:buNone/>
              <a:tabLst/>
              <a:defRPr/>
            </a:pPr>
            <a:fld id="{00000000-1234-1234-1234-123412341234}" type="slidenum">
              <a:rPr kumimoji="0" lang="en-US" sz="600" b="0" i="0" u="none" strike="noStrike" kern="0" cap="none" spc="0" normalizeH="0" baseline="0" noProof="0">
                <a:ln>
                  <a:noFill/>
                </a:ln>
                <a:solidFill>
                  <a:srgbClr val="000000"/>
                </a:solidFill>
                <a:effectLst/>
                <a:uLnTx/>
                <a:uFillTx/>
                <a:latin typeface="Arial"/>
                <a:cs typeface="Arial"/>
                <a:sym typeface="Arial"/>
              </a:rPr>
              <a:pPr marL="0" marR="0" lvl="0" indent="0" algn="r" defTabSz="609539" rtl="0" eaLnBrk="1" fontAlgn="auto" latinLnBrk="0" hangingPunct="1">
                <a:lnSpc>
                  <a:spcPct val="100000"/>
                </a:lnSpc>
                <a:spcBef>
                  <a:spcPts val="0"/>
                </a:spcBef>
                <a:spcAft>
                  <a:spcPts val="0"/>
                </a:spcAft>
                <a:buClr>
                  <a:srgbClr val="000000"/>
                </a:buClr>
                <a:buSzPts val="900"/>
                <a:buFont typeface="Arial"/>
                <a:buNone/>
                <a:tabLst/>
                <a:defRPr/>
              </a:pPr>
              <a:t>4</a:t>
            </a:fld>
            <a:endParaRPr kumimoji="0" sz="600" b="0" i="0" u="none" strike="noStrike" kern="0" cap="none" spc="0" normalizeH="0" baseline="0" noProof="0">
              <a:ln>
                <a:noFill/>
              </a:ln>
              <a:solidFill>
                <a:srgbClr val="000000"/>
              </a:solidFill>
              <a:effectLst/>
              <a:uLnTx/>
              <a:uFillTx/>
              <a:latin typeface="Arial"/>
              <a:cs typeface="Arial"/>
              <a:sym typeface="Arial"/>
            </a:endParaRPr>
          </a:p>
        </p:txBody>
      </p:sp>
      <p:pic>
        <p:nvPicPr>
          <p:cNvPr id="415" name="Google Shape;415;p3">
            <a:extLst>
              <a:ext uri="{FF2B5EF4-FFF2-40B4-BE49-F238E27FC236}">
                <a16:creationId xmlns:a16="http://schemas.microsoft.com/office/drawing/2014/main" id="{54B85042-C9B2-E19B-8DB8-A3F246F48F0F}"/>
              </a:ext>
            </a:extLst>
          </p:cNvPr>
          <p:cNvPicPr preferRelativeResize="0"/>
          <p:nvPr/>
        </p:nvPicPr>
        <p:blipFill rotWithShape="1">
          <a:blip r:embed="rId3">
            <a:alphaModFix/>
          </a:blip>
          <a:srcRect/>
          <a:stretch/>
        </p:blipFill>
        <p:spPr>
          <a:xfrm>
            <a:off x="8366116" y="175118"/>
            <a:ext cx="3598129" cy="590309"/>
          </a:xfrm>
          <a:prstGeom prst="rect">
            <a:avLst/>
          </a:prstGeom>
          <a:noFill/>
          <a:ln>
            <a:noFill/>
          </a:ln>
        </p:spPr>
      </p:pic>
      <p:grpSp>
        <p:nvGrpSpPr>
          <p:cNvPr id="2" name="Google Shape;445;p5">
            <a:extLst>
              <a:ext uri="{FF2B5EF4-FFF2-40B4-BE49-F238E27FC236}">
                <a16:creationId xmlns:a16="http://schemas.microsoft.com/office/drawing/2014/main" id="{A815C5D0-7D54-577A-FD0F-E8ABE4623C82}"/>
              </a:ext>
            </a:extLst>
          </p:cNvPr>
          <p:cNvGrpSpPr/>
          <p:nvPr/>
        </p:nvGrpSpPr>
        <p:grpSpPr>
          <a:xfrm>
            <a:off x="3875941" y="5654040"/>
            <a:ext cx="8237608" cy="721799"/>
            <a:chOff x="2959843" y="9087718"/>
            <a:chExt cx="10337869" cy="745202"/>
          </a:xfrm>
        </p:grpSpPr>
        <p:sp>
          <p:nvSpPr>
            <p:cNvPr id="3" name="Google Shape;446;p5">
              <a:extLst>
                <a:ext uri="{FF2B5EF4-FFF2-40B4-BE49-F238E27FC236}">
                  <a16:creationId xmlns:a16="http://schemas.microsoft.com/office/drawing/2014/main" id="{6F9821ED-B4D9-C011-57AE-F5BE22625723}"/>
                </a:ext>
              </a:extLst>
            </p:cNvPr>
            <p:cNvSpPr/>
            <p:nvPr/>
          </p:nvSpPr>
          <p:spPr>
            <a:xfrm>
              <a:off x="2959843" y="9087718"/>
              <a:ext cx="5645400" cy="737100"/>
            </a:xfrm>
            <a:prstGeom prst="roundRect">
              <a:avLst>
                <a:gd name="adj" fmla="val 50000"/>
              </a:avLst>
            </a:prstGeom>
            <a:solidFill>
              <a:srgbClr val="BF4F14"/>
            </a:solidFill>
            <a:ln>
              <a:noFill/>
            </a:ln>
          </p:spPr>
          <p:txBody>
            <a:bodyPr spcFirstLastPara="1" wrap="square" lIns="137150" tIns="137150" rIns="137150" bIns="137150" anchor="ctr" anchorCtr="0">
              <a:noAutofit/>
            </a:bodyPr>
            <a:lstStyle/>
            <a:p>
              <a:pPr marL="0" marR="0" lvl="0" indent="0" algn="ctr" rtl="0">
                <a:lnSpc>
                  <a:spcPct val="100000"/>
                </a:lnSpc>
                <a:spcBef>
                  <a:spcPts val="0"/>
                </a:spcBef>
                <a:spcAft>
                  <a:spcPts val="0"/>
                </a:spcAft>
                <a:buNone/>
              </a:pPr>
              <a:r>
                <a:rPr lang="tr-TR" sz="1600" dirty="0">
                  <a:solidFill>
                    <a:schemeClr val="lt1"/>
                  </a:solidFill>
                  <a:latin typeface="Poppins" panose="00000500000000000000" pitchFamily="2" charset="0"/>
                  <a:cs typeface="Poppins" panose="00000500000000000000" pitchFamily="2" charset="0"/>
                </a:rPr>
                <a:t>3-Power Query</a:t>
              </a:r>
              <a:r>
                <a:rPr lang="en-US" sz="1600" b="0" i="0" u="none" strike="noStrike" cap="none" dirty="0">
                  <a:solidFill>
                    <a:schemeClr val="lt1"/>
                  </a:solidFill>
                  <a:latin typeface="Poppins" panose="00000500000000000000" pitchFamily="2" charset="0"/>
                  <a:cs typeface="Poppins" panose="00000500000000000000" pitchFamily="2" charset="0"/>
                  <a:sym typeface="Arial"/>
                </a:rPr>
                <a:t>.xlsx</a:t>
              </a:r>
              <a:endParaRPr sz="1600" dirty="0">
                <a:latin typeface="Poppins" panose="00000500000000000000" pitchFamily="2" charset="0"/>
                <a:cs typeface="Poppins" panose="00000500000000000000" pitchFamily="2" charset="0"/>
              </a:endParaRPr>
            </a:p>
          </p:txBody>
        </p:sp>
        <p:sp>
          <p:nvSpPr>
            <p:cNvPr id="4" name="Google Shape;447;p5">
              <a:extLst>
                <a:ext uri="{FF2B5EF4-FFF2-40B4-BE49-F238E27FC236}">
                  <a16:creationId xmlns:a16="http://schemas.microsoft.com/office/drawing/2014/main" id="{CFE1211E-A584-34F8-DBD4-283C13F7416A}"/>
                </a:ext>
              </a:extLst>
            </p:cNvPr>
            <p:cNvSpPr/>
            <p:nvPr/>
          </p:nvSpPr>
          <p:spPr>
            <a:xfrm>
              <a:off x="9262412" y="9087720"/>
              <a:ext cx="4035300" cy="745200"/>
            </a:xfrm>
            <a:prstGeom prst="roundRect">
              <a:avLst>
                <a:gd name="adj" fmla="val 50000"/>
              </a:avLst>
            </a:prstGeom>
            <a:solidFill>
              <a:srgbClr val="0B769F"/>
            </a:solidFill>
            <a:ln>
              <a:noFill/>
            </a:ln>
          </p:spPr>
          <p:txBody>
            <a:bodyPr spcFirstLastPara="1" wrap="square" lIns="137150" tIns="137150" rIns="137150" bIns="137150" anchor="ctr" anchorCtr="0">
              <a:noAutofit/>
            </a:bodyPr>
            <a:lstStyle/>
            <a:p>
              <a:pPr lvl="0" algn="ctr"/>
              <a:r>
                <a:rPr lang="tr-TR" sz="1600" dirty="0">
                  <a:solidFill>
                    <a:schemeClr val="lt1"/>
                  </a:solidFill>
                  <a:latin typeface="Poppins" panose="00000500000000000000" pitchFamily="2" charset="0"/>
                  <a:cs typeface="Poppins" panose="00000500000000000000" pitchFamily="2" charset="0"/>
                </a:rPr>
                <a:t>01_veri_manipulasyonu</a:t>
              </a:r>
              <a:endParaRPr sz="1600" dirty="0">
                <a:latin typeface="Poppins" panose="00000500000000000000" pitchFamily="2" charset="0"/>
                <a:cs typeface="Poppins" panose="00000500000000000000" pitchFamily="2" charset="0"/>
              </a:endParaRPr>
            </a:p>
          </p:txBody>
        </p:sp>
        <p:cxnSp>
          <p:nvCxnSpPr>
            <p:cNvPr id="6" name="Google Shape;448;p5">
              <a:extLst>
                <a:ext uri="{FF2B5EF4-FFF2-40B4-BE49-F238E27FC236}">
                  <a16:creationId xmlns:a16="http://schemas.microsoft.com/office/drawing/2014/main" id="{57BBFE8B-D2F2-B899-5743-97AC3EE733AC}"/>
                </a:ext>
              </a:extLst>
            </p:cNvPr>
            <p:cNvCxnSpPr/>
            <p:nvPr/>
          </p:nvCxnSpPr>
          <p:spPr>
            <a:xfrm>
              <a:off x="8606702" y="9448350"/>
              <a:ext cx="673200" cy="6300"/>
            </a:xfrm>
            <a:prstGeom prst="straightConnector1">
              <a:avLst/>
            </a:prstGeom>
            <a:noFill/>
            <a:ln w="19050" cap="flat" cmpd="sng">
              <a:solidFill>
                <a:schemeClr val="accent1"/>
              </a:solidFill>
              <a:prstDash val="solid"/>
              <a:miter lim="800000"/>
              <a:headEnd type="none" w="sm" len="sm"/>
              <a:tailEnd type="triangle" w="med" len="med"/>
            </a:ln>
          </p:spPr>
        </p:cxnSp>
      </p:grpSp>
      <p:sp>
        <p:nvSpPr>
          <p:cNvPr id="7" name="TextBox 6">
            <a:extLst>
              <a:ext uri="{FF2B5EF4-FFF2-40B4-BE49-F238E27FC236}">
                <a16:creationId xmlns:a16="http://schemas.microsoft.com/office/drawing/2014/main" id="{1D6E1B38-74B9-3B25-7816-489296E8707F}"/>
              </a:ext>
            </a:extLst>
          </p:cNvPr>
          <p:cNvSpPr txBox="1"/>
          <p:nvPr/>
        </p:nvSpPr>
        <p:spPr>
          <a:xfrm>
            <a:off x="4454013" y="2608300"/>
            <a:ext cx="6808274" cy="2031325"/>
          </a:xfrm>
          <a:prstGeom prst="rect">
            <a:avLst/>
          </a:prstGeom>
          <a:noFill/>
        </p:spPr>
        <p:txBody>
          <a:bodyPr wrap="none" rtlCol="0">
            <a:spAutoFit/>
          </a:bodyPr>
          <a:lstStyle/>
          <a:p>
            <a:r>
              <a:rPr lang="tr-TR" dirty="0"/>
              <a:t>Kod yazmadan:</a:t>
            </a:r>
          </a:p>
          <a:p>
            <a:endParaRPr lang="tr-TR" dirty="0"/>
          </a:p>
          <a:p>
            <a:pPr marL="285750" indent="-285750">
              <a:buFont typeface="Arial" panose="020B0604020202020204" pitchFamily="34" charset="0"/>
              <a:buChar char="•"/>
            </a:pPr>
            <a:r>
              <a:rPr lang="tr-TR" dirty="0"/>
              <a:t>Kolon isimlerini değiştirme, kolonları silme ve yerini değiştirme</a:t>
            </a:r>
          </a:p>
          <a:p>
            <a:pPr marL="285750" indent="-285750">
              <a:buFont typeface="Arial" panose="020B0604020202020204" pitchFamily="34" charset="0"/>
              <a:buChar char="•"/>
            </a:pPr>
            <a:r>
              <a:rPr lang="tr-TR" dirty="0"/>
              <a:t>Satır bazında filtreleme yapma</a:t>
            </a:r>
          </a:p>
          <a:p>
            <a:pPr marL="285750" indent="-285750">
              <a:buFont typeface="Arial" panose="020B0604020202020204" pitchFamily="34" charset="0"/>
              <a:buChar char="•"/>
            </a:pPr>
            <a:r>
              <a:rPr lang="tr-TR" dirty="0"/>
              <a:t>Kolon değerlerini değiştirme</a:t>
            </a:r>
          </a:p>
          <a:p>
            <a:pPr marL="285750" indent="-285750">
              <a:buFont typeface="Arial" panose="020B0604020202020204" pitchFamily="34" charset="0"/>
              <a:buChar char="•"/>
            </a:pPr>
            <a:r>
              <a:rPr lang="tr-TR" dirty="0"/>
              <a:t>Yeni kolon oluşturma</a:t>
            </a:r>
          </a:p>
          <a:p>
            <a:pPr marL="285750" indent="-285750">
              <a:buFont typeface="Arial" panose="020B0604020202020204" pitchFamily="34" charset="0"/>
              <a:buChar char="•"/>
            </a:pPr>
            <a:r>
              <a:rPr lang="tr-TR" dirty="0"/>
              <a:t>Koşullu kolonlar oluşturma</a:t>
            </a:r>
            <a:endParaRPr lang="en-US" dirty="0"/>
          </a:p>
        </p:txBody>
      </p:sp>
    </p:spTree>
    <p:extLst>
      <p:ext uri="{BB962C8B-B14F-4D97-AF65-F5344CB8AC3E}">
        <p14:creationId xmlns:p14="http://schemas.microsoft.com/office/powerpoint/2010/main" val="2798079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9CDA5627-C256-320F-92BF-4B20F8899224}"/>
            </a:ext>
          </a:extLst>
        </p:cNvPr>
        <p:cNvGrpSpPr/>
        <p:nvPr/>
      </p:nvGrpSpPr>
      <p:grpSpPr>
        <a:xfrm>
          <a:off x="0" y="0"/>
          <a:ext cx="0" cy="0"/>
          <a:chOff x="0" y="0"/>
          <a:chExt cx="0" cy="0"/>
        </a:xfrm>
      </p:grpSpPr>
      <p:sp>
        <p:nvSpPr>
          <p:cNvPr id="412" name="Google Shape;412;p3">
            <a:extLst>
              <a:ext uri="{FF2B5EF4-FFF2-40B4-BE49-F238E27FC236}">
                <a16:creationId xmlns:a16="http://schemas.microsoft.com/office/drawing/2014/main" id="{AFDB0A06-25B3-C9B4-FBA5-DFDE59ABC812}"/>
              </a:ext>
            </a:extLst>
          </p:cNvPr>
          <p:cNvSpPr/>
          <p:nvPr/>
        </p:nvSpPr>
        <p:spPr>
          <a:xfrm>
            <a:off x="-87086" y="-24001"/>
            <a:ext cx="3867443" cy="6960126"/>
          </a:xfrm>
          <a:prstGeom prst="rect">
            <a:avLst/>
          </a:prstGeom>
          <a:solidFill>
            <a:srgbClr val="1C395C"/>
          </a:solidFill>
          <a:ln>
            <a:noFill/>
          </a:ln>
        </p:spPr>
        <p:txBody>
          <a:bodyPr spcFirstLastPara="1" wrap="square" lIns="60941" tIns="60941" rIns="60941" bIns="60941" anchor="ctr" anchorCtr="0">
            <a:noAutofit/>
          </a:bodyPr>
          <a:lstStyle/>
          <a:p>
            <a:pPr marL="0" marR="0" lvl="0" indent="0" algn="l" defTabSz="609539" rtl="0" eaLnBrk="1" fontAlgn="auto" latinLnBrk="0" hangingPunct="1">
              <a:lnSpc>
                <a:spcPct val="100000"/>
              </a:lnSpc>
              <a:spcBef>
                <a:spcPts val="0"/>
              </a:spcBef>
              <a:spcAft>
                <a:spcPts val="0"/>
              </a:spcAft>
              <a:buClr>
                <a:srgbClr val="000000"/>
              </a:buClr>
              <a:buSzPts val="900"/>
              <a:buFont typeface="Arial"/>
              <a:buNone/>
              <a:tabLst/>
              <a:defRPr/>
            </a:pPr>
            <a:endParaRPr kumimoji="0" sz="600" b="0" i="0" u="none" strike="noStrike" kern="0" cap="none" spc="0" normalizeH="0" baseline="0" noProof="0">
              <a:ln>
                <a:noFill/>
              </a:ln>
              <a:solidFill>
                <a:srgbClr val="FFFFFF"/>
              </a:solidFill>
              <a:effectLst/>
              <a:uLnTx/>
              <a:uFillTx/>
              <a:latin typeface="Arial"/>
              <a:cs typeface="Arial"/>
              <a:sym typeface="Arial"/>
            </a:endParaRPr>
          </a:p>
        </p:txBody>
      </p:sp>
      <p:sp>
        <p:nvSpPr>
          <p:cNvPr id="413" name="Google Shape;413;p3">
            <a:extLst>
              <a:ext uri="{FF2B5EF4-FFF2-40B4-BE49-F238E27FC236}">
                <a16:creationId xmlns:a16="http://schemas.microsoft.com/office/drawing/2014/main" id="{2D5708CE-A312-A9E8-F6DB-C7461D4DE5DE}"/>
              </a:ext>
            </a:extLst>
          </p:cNvPr>
          <p:cNvSpPr txBox="1">
            <a:spLocks noGrp="1"/>
          </p:cNvSpPr>
          <p:nvPr>
            <p:ph type="title"/>
          </p:nvPr>
        </p:nvSpPr>
        <p:spPr>
          <a:xfrm>
            <a:off x="173540" y="1850157"/>
            <a:ext cx="3346190" cy="3323523"/>
          </a:xfrm>
          <a:prstGeom prst="rect">
            <a:avLst/>
          </a:prstGeom>
          <a:noFill/>
          <a:ln>
            <a:noFill/>
          </a:ln>
        </p:spPr>
        <p:txBody>
          <a:bodyPr spcFirstLastPara="1" wrap="square" lIns="121881" tIns="121881" rIns="121881" bIns="121881" anchor="t" anchorCtr="0">
            <a:spAutoFit/>
          </a:bodyPr>
          <a:lstStyle/>
          <a:p>
            <a:pPr>
              <a:lnSpc>
                <a:spcPct val="100000"/>
              </a:lnSpc>
              <a:buClr>
                <a:srgbClr val="000000"/>
              </a:buClr>
            </a:pPr>
            <a:r>
              <a:rPr lang="tr-TR" sz="3333" b="1" dirty="0">
                <a:solidFill>
                  <a:schemeClr val="lt1"/>
                </a:solidFill>
                <a:latin typeface="Poppins"/>
                <a:ea typeface="Poppins"/>
                <a:cs typeface="Poppins"/>
                <a:sym typeface="Poppins"/>
              </a:rPr>
              <a:t>Power Query</a:t>
            </a:r>
            <a:br>
              <a:rPr lang="tr-TR" sz="3333" b="1" dirty="0">
                <a:solidFill>
                  <a:schemeClr val="lt1"/>
                </a:solidFill>
                <a:latin typeface="Poppins"/>
                <a:ea typeface="Poppins"/>
                <a:cs typeface="Poppins"/>
                <a:sym typeface="Poppins"/>
              </a:rPr>
            </a:br>
            <a:r>
              <a:rPr lang="tr-TR" sz="3333" b="1" dirty="0">
                <a:solidFill>
                  <a:schemeClr val="lt1"/>
                </a:solidFill>
                <a:latin typeface="Poppins"/>
                <a:ea typeface="Poppins"/>
                <a:cs typeface="Poppins"/>
                <a:sym typeface="Poppins"/>
              </a:rPr>
              <a:t>Ne Yapar 2: Farklı Veri Kaynaklarını Satır Bazında Birleştirme</a:t>
            </a:r>
            <a:endParaRPr sz="3333" b="1" dirty="0">
              <a:solidFill>
                <a:schemeClr val="lt1"/>
              </a:solidFill>
              <a:latin typeface="Poppins"/>
              <a:ea typeface="Poppins"/>
              <a:cs typeface="Poppins"/>
              <a:sym typeface="Poppins"/>
            </a:endParaRPr>
          </a:p>
        </p:txBody>
      </p:sp>
      <p:sp>
        <p:nvSpPr>
          <p:cNvPr id="414" name="Google Shape;414;p3">
            <a:extLst>
              <a:ext uri="{FF2B5EF4-FFF2-40B4-BE49-F238E27FC236}">
                <a16:creationId xmlns:a16="http://schemas.microsoft.com/office/drawing/2014/main" id="{BBA939DF-3D3E-6F5F-6B8D-B55C55A87A0F}"/>
              </a:ext>
            </a:extLst>
          </p:cNvPr>
          <p:cNvSpPr txBox="1">
            <a:spLocks noGrp="1"/>
          </p:cNvSpPr>
          <p:nvPr>
            <p:ph type="sldNum" idx="12"/>
          </p:nvPr>
        </p:nvSpPr>
        <p:spPr>
          <a:xfrm>
            <a:off x="11346601" y="6268552"/>
            <a:ext cx="731487" cy="524719"/>
          </a:xfrm>
          <a:prstGeom prst="rect">
            <a:avLst/>
          </a:prstGeom>
          <a:noFill/>
          <a:ln>
            <a:noFill/>
          </a:ln>
        </p:spPr>
        <p:txBody>
          <a:bodyPr spcFirstLastPara="1" wrap="square" lIns="121881" tIns="121881" rIns="121881" bIns="121881" anchor="ctr" anchorCtr="0">
            <a:normAutofit/>
          </a:bodyPr>
          <a:lstStyle/>
          <a:p>
            <a:pPr marL="0" marR="0" lvl="0" indent="0" algn="r" defTabSz="609539" rtl="0" eaLnBrk="1" fontAlgn="auto" latinLnBrk="0" hangingPunct="1">
              <a:lnSpc>
                <a:spcPct val="100000"/>
              </a:lnSpc>
              <a:spcBef>
                <a:spcPts val="0"/>
              </a:spcBef>
              <a:spcAft>
                <a:spcPts val="0"/>
              </a:spcAft>
              <a:buClr>
                <a:srgbClr val="000000"/>
              </a:buClr>
              <a:buSzPts val="900"/>
              <a:buFont typeface="Arial"/>
              <a:buNone/>
              <a:tabLst/>
              <a:defRPr/>
            </a:pPr>
            <a:fld id="{00000000-1234-1234-1234-123412341234}" type="slidenum">
              <a:rPr kumimoji="0" lang="en-US" sz="600" b="0" i="0" u="none" strike="noStrike" kern="0" cap="none" spc="0" normalizeH="0" baseline="0" noProof="0">
                <a:ln>
                  <a:noFill/>
                </a:ln>
                <a:solidFill>
                  <a:srgbClr val="000000"/>
                </a:solidFill>
                <a:effectLst/>
                <a:uLnTx/>
                <a:uFillTx/>
                <a:latin typeface="Arial"/>
                <a:cs typeface="Arial"/>
                <a:sym typeface="Arial"/>
              </a:rPr>
              <a:pPr marL="0" marR="0" lvl="0" indent="0" algn="r" defTabSz="609539" rtl="0" eaLnBrk="1" fontAlgn="auto" latinLnBrk="0" hangingPunct="1">
                <a:lnSpc>
                  <a:spcPct val="100000"/>
                </a:lnSpc>
                <a:spcBef>
                  <a:spcPts val="0"/>
                </a:spcBef>
                <a:spcAft>
                  <a:spcPts val="0"/>
                </a:spcAft>
                <a:buClr>
                  <a:srgbClr val="000000"/>
                </a:buClr>
                <a:buSzPts val="900"/>
                <a:buFont typeface="Arial"/>
                <a:buNone/>
                <a:tabLst/>
                <a:defRPr/>
              </a:pPr>
              <a:t>5</a:t>
            </a:fld>
            <a:endParaRPr kumimoji="0" sz="600" b="0" i="0" u="none" strike="noStrike" kern="0" cap="none" spc="0" normalizeH="0" baseline="0" noProof="0">
              <a:ln>
                <a:noFill/>
              </a:ln>
              <a:solidFill>
                <a:srgbClr val="000000"/>
              </a:solidFill>
              <a:effectLst/>
              <a:uLnTx/>
              <a:uFillTx/>
              <a:latin typeface="Arial"/>
              <a:cs typeface="Arial"/>
              <a:sym typeface="Arial"/>
            </a:endParaRPr>
          </a:p>
        </p:txBody>
      </p:sp>
      <p:pic>
        <p:nvPicPr>
          <p:cNvPr id="415" name="Google Shape;415;p3">
            <a:extLst>
              <a:ext uri="{FF2B5EF4-FFF2-40B4-BE49-F238E27FC236}">
                <a16:creationId xmlns:a16="http://schemas.microsoft.com/office/drawing/2014/main" id="{68A355C8-2BD4-FF59-DEBC-C3875ACCF7DD}"/>
              </a:ext>
            </a:extLst>
          </p:cNvPr>
          <p:cNvPicPr preferRelativeResize="0"/>
          <p:nvPr/>
        </p:nvPicPr>
        <p:blipFill rotWithShape="1">
          <a:blip r:embed="rId3">
            <a:alphaModFix/>
          </a:blip>
          <a:srcRect/>
          <a:stretch/>
        </p:blipFill>
        <p:spPr>
          <a:xfrm>
            <a:off x="8366116" y="175118"/>
            <a:ext cx="3598129" cy="590309"/>
          </a:xfrm>
          <a:prstGeom prst="rect">
            <a:avLst/>
          </a:prstGeom>
          <a:noFill/>
          <a:ln>
            <a:noFill/>
          </a:ln>
        </p:spPr>
      </p:pic>
      <p:grpSp>
        <p:nvGrpSpPr>
          <p:cNvPr id="2" name="Google Shape;445;p5">
            <a:extLst>
              <a:ext uri="{FF2B5EF4-FFF2-40B4-BE49-F238E27FC236}">
                <a16:creationId xmlns:a16="http://schemas.microsoft.com/office/drawing/2014/main" id="{6DF64659-7ADB-0E66-EDD0-148789883F19}"/>
              </a:ext>
            </a:extLst>
          </p:cNvPr>
          <p:cNvGrpSpPr/>
          <p:nvPr/>
        </p:nvGrpSpPr>
        <p:grpSpPr>
          <a:xfrm>
            <a:off x="3875941" y="5654040"/>
            <a:ext cx="8237608" cy="721799"/>
            <a:chOff x="2959843" y="9087718"/>
            <a:chExt cx="10337869" cy="745202"/>
          </a:xfrm>
        </p:grpSpPr>
        <p:sp>
          <p:nvSpPr>
            <p:cNvPr id="3" name="Google Shape;446;p5">
              <a:extLst>
                <a:ext uri="{FF2B5EF4-FFF2-40B4-BE49-F238E27FC236}">
                  <a16:creationId xmlns:a16="http://schemas.microsoft.com/office/drawing/2014/main" id="{4FD5B4EF-00CD-24E6-7578-73C37BEF700E}"/>
                </a:ext>
              </a:extLst>
            </p:cNvPr>
            <p:cNvSpPr/>
            <p:nvPr/>
          </p:nvSpPr>
          <p:spPr>
            <a:xfrm>
              <a:off x="2959843" y="9087718"/>
              <a:ext cx="5645400" cy="737100"/>
            </a:xfrm>
            <a:prstGeom prst="roundRect">
              <a:avLst>
                <a:gd name="adj" fmla="val 50000"/>
              </a:avLst>
            </a:prstGeom>
            <a:solidFill>
              <a:srgbClr val="BF4F14"/>
            </a:solidFill>
            <a:ln>
              <a:noFill/>
            </a:ln>
          </p:spPr>
          <p:txBody>
            <a:bodyPr spcFirstLastPara="1" wrap="square" lIns="137150" tIns="137150" rIns="137150" bIns="137150" anchor="ctr" anchorCtr="0">
              <a:noAutofit/>
            </a:bodyPr>
            <a:lstStyle/>
            <a:p>
              <a:pPr marL="0" marR="0" lvl="0" indent="0" algn="ctr" rtl="0">
                <a:lnSpc>
                  <a:spcPct val="100000"/>
                </a:lnSpc>
                <a:spcBef>
                  <a:spcPts val="0"/>
                </a:spcBef>
                <a:spcAft>
                  <a:spcPts val="0"/>
                </a:spcAft>
                <a:buNone/>
              </a:pPr>
              <a:r>
                <a:rPr lang="tr-TR" sz="1600" dirty="0">
                  <a:solidFill>
                    <a:schemeClr val="lt1"/>
                  </a:solidFill>
                  <a:latin typeface="Poppins" panose="00000500000000000000" pitchFamily="2" charset="0"/>
                  <a:cs typeface="Poppins" panose="00000500000000000000" pitchFamily="2" charset="0"/>
                </a:rPr>
                <a:t>3-Power Query</a:t>
              </a:r>
              <a:r>
                <a:rPr lang="en-US" sz="1600" b="0" i="0" u="none" strike="noStrike" cap="none" dirty="0">
                  <a:solidFill>
                    <a:schemeClr val="lt1"/>
                  </a:solidFill>
                  <a:latin typeface="Poppins" panose="00000500000000000000" pitchFamily="2" charset="0"/>
                  <a:cs typeface="Poppins" panose="00000500000000000000" pitchFamily="2" charset="0"/>
                  <a:sym typeface="Arial"/>
                </a:rPr>
                <a:t>.xlsx</a:t>
              </a:r>
              <a:endParaRPr sz="1600" dirty="0">
                <a:latin typeface="Poppins" panose="00000500000000000000" pitchFamily="2" charset="0"/>
                <a:cs typeface="Poppins" panose="00000500000000000000" pitchFamily="2" charset="0"/>
              </a:endParaRPr>
            </a:p>
          </p:txBody>
        </p:sp>
        <p:sp>
          <p:nvSpPr>
            <p:cNvPr id="4" name="Google Shape;447;p5">
              <a:extLst>
                <a:ext uri="{FF2B5EF4-FFF2-40B4-BE49-F238E27FC236}">
                  <a16:creationId xmlns:a16="http://schemas.microsoft.com/office/drawing/2014/main" id="{E413011E-A786-78C1-6743-131BCD199DDB}"/>
                </a:ext>
              </a:extLst>
            </p:cNvPr>
            <p:cNvSpPr/>
            <p:nvPr/>
          </p:nvSpPr>
          <p:spPr>
            <a:xfrm>
              <a:off x="9262412" y="9087720"/>
              <a:ext cx="4035300" cy="745200"/>
            </a:xfrm>
            <a:prstGeom prst="roundRect">
              <a:avLst>
                <a:gd name="adj" fmla="val 50000"/>
              </a:avLst>
            </a:prstGeom>
            <a:solidFill>
              <a:srgbClr val="0B769F"/>
            </a:solidFill>
            <a:ln>
              <a:noFill/>
            </a:ln>
          </p:spPr>
          <p:txBody>
            <a:bodyPr spcFirstLastPara="1" wrap="square" lIns="137150" tIns="137150" rIns="137150" bIns="137150" anchor="ctr" anchorCtr="0">
              <a:noAutofit/>
            </a:bodyPr>
            <a:lstStyle/>
            <a:p>
              <a:pPr lvl="0" algn="ctr"/>
              <a:r>
                <a:rPr lang="tr-TR" sz="1600" dirty="0">
                  <a:solidFill>
                    <a:schemeClr val="lt1"/>
                  </a:solidFill>
                  <a:latin typeface="Poppins" panose="00000500000000000000" pitchFamily="2" charset="0"/>
                  <a:cs typeface="Poppins" panose="00000500000000000000" pitchFamily="2" charset="0"/>
                </a:rPr>
                <a:t>02_satir_bazinda_birlestirme</a:t>
              </a:r>
              <a:endParaRPr sz="1600" dirty="0">
                <a:latin typeface="Poppins" panose="00000500000000000000" pitchFamily="2" charset="0"/>
                <a:cs typeface="Poppins" panose="00000500000000000000" pitchFamily="2" charset="0"/>
              </a:endParaRPr>
            </a:p>
          </p:txBody>
        </p:sp>
        <p:cxnSp>
          <p:nvCxnSpPr>
            <p:cNvPr id="6" name="Google Shape;448;p5">
              <a:extLst>
                <a:ext uri="{FF2B5EF4-FFF2-40B4-BE49-F238E27FC236}">
                  <a16:creationId xmlns:a16="http://schemas.microsoft.com/office/drawing/2014/main" id="{701FC2FB-6F7E-F1D5-AECE-160B2A0D3245}"/>
                </a:ext>
              </a:extLst>
            </p:cNvPr>
            <p:cNvCxnSpPr/>
            <p:nvPr/>
          </p:nvCxnSpPr>
          <p:spPr>
            <a:xfrm>
              <a:off x="8606702" y="9448350"/>
              <a:ext cx="673200" cy="6300"/>
            </a:xfrm>
            <a:prstGeom prst="straightConnector1">
              <a:avLst/>
            </a:prstGeom>
            <a:noFill/>
            <a:ln w="19050" cap="flat" cmpd="sng">
              <a:solidFill>
                <a:schemeClr val="accent1"/>
              </a:solidFill>
              <a:prstDash val="solid"/>
              <a:miter lim="800000"/>
              <a:headEnd type="none" w="sm" len="sm"/>
              <a:tailEnd type="triangle" w="med" len="med"/>
            </a:ln>
          </p:spPr>
        </p:cxnSp>
      </p:grpSp>
      <p:graphicFrame>
        <p:nvGraphicFramePr>
          <p:cNvPr id="12" name="Table 11">
            <a:extLst>
              <a:ext uri="{FF2B5EF4-FFF2-40B4-BE49-F238E27FC236}">
                <a16:creationId xmlns:a16="http://schemas.microsoft.com/office/drawing/2014/main" id="{505C4720-12D2-4EBE-28E9-F0ABD5EABCB4}"/>
              </a:ext>
            </a:extLst>
          </p:cNvPr>
          <p:cNvGraphicFramePr>
            <a:graphicFrameLocks noGrp="1"/>
          </p:cNvGraphicFramePr>
          <p:nvPr>
            <p:extLst>
              <p:ext uri="{D42A27DB-BD31-4B8C-83A1-F6EECF244321}">
                <p14:modId xmlns:p14="http://schemas.microsoft.com/office/powerpoint/2010/main" val="165204276"/>
              </p:ext>
            </p:extLst>
          </p:nvPr>
        </p:nvGraphicFramePr>
        <p:xfrm>
          <a:off x="3875941" y="1058879"/>
          <a:ext cx="3621156" cy="1112520"/>
        </p:xfrm>
        <a:graphic>
          <a:graphicData uri="http://schemas.openxmlformats.org/drawingml/2006/table">
            <a:tbl>
              <a:tblPr firstRow="1" bandRow="1">
                <a:tableStyleId>{5C22544A-7EE6-4342-B048-85BDC9FD1C3A}</a:tableStyleId>
              </a:tblPr>
              <a:tblGrid>
                <a:gridCol w="1810578">
                  <a:extLst>
                    <a:ext uri="{9D8B030D-6E8A-4147-A177-3AD203B41FA5}">
                      <a16:colId xmlns:a16="http://schemas.microsoft.com/office/drawing/2014/main" val="2173809713"/>
                    </a:ext>
                  </a:extLst>
                </a:gridCol>
                <a:gridCol w="1810578">
                  <a:extLst>
                    <a:ext uri="{9D8B030D-6E8A-4147-A177-3AD203B41FA5}">
                      <a16:colId xmlns:a16="http://schemas.microsoft.com/office/drawing/2014/main" val="193669809"/>
                    </a:ext>
                  </a:extLst>
                </a:gridCol>
              </a:tblGrid>
              <a:tr h="370840">
                <a:tc>
                  <a:txBody>
                    <a:bodyPr/>
                    <a:lstStyle/>
                    <a:p>
                      <a:pPr algn="ctr"/>
                      <a:r>
                        <a:rPr lang="tr-TR" sz="1400" b="0" i="0" u="none" strike="noStrike" cap="none" dirty="0">
                          <a:solidFill>
                            <a:schemeClr val="bg1"/>
                          </a:solidFill>
                          <a:effectLst/>
                          <a:latin typeface="Poppins" pitchFamily="2" charset="77"/>
                          <a:ea typeface="+mn-ea"/>
                          <a:cs typeface="Poppins" pitchFamily="2" charset="77"/>
                          <a:sym typeface="Arial"/>
                        </a:rPr>
                        <a:t>id</a:t>
                      </a:r>
                      <a:endParaRPr lang="en-US" sz="1400" b="0" i="0" u="none" strike="noStrike" cap="none" dirty="0">
                        <a:solidFill>
                          <a:schemeClr val="bg1"/>
                        </a:solidFill>
                        <a:effectLst/>
                        <a:latin typeface="Poppins" pitchFamily="2" charset="77"/>
                        <a:ea typeface="+mn-ea"/>
                        <a:cs typeface="Poppins" pitchFamily="2" charset="77"/>
                        <a:sym typeface="Arial"/>
                      </a:endParaRPr>
                    </a:p>
                  </a:txBody>
                  <a:tcPr/>
                </a:tc>
                <a:tc>
                  <a:txBody>
                    <a:bodyPr/>
                    <a:lstStyle/>
                    <a:p>
                      <a:pPr algn="ctr"/>
                      <a:r>
                        <a:rPr lang="tr-TR" sz="1400" b="0" i="0" u="none" strike="noStrike" cap="none" dirty="0">
                          <a:solidFill>
                            <a:schemeClr val="bg1"/>
                          </a:solidFill>
                          <a:effectLst/>
                          <a:latin typeface="Poppins" panose="00000500000000000000" pitchFamily="2" charset="0"/>
                          <a:ea typeface="+mn-ea"/>
                          <a:cs typeface="Poppins" panose="00000500000000000000" pitchFamily="2" charset="0"/>
                          <a:sym typeface="Arial"/>
                        </a:rPr>
                        <a:t>takip</a:t>
                      </a:r>
                      <a:r>
                        <a:rPr lang="tr-TR" sz="1400" dirty="0">
                          <a:solidFill>
                            <a:schemeClr val="bg1"/>
                          </a:solidFill>
                          <a:latin typeface="Poppins" panose="00000500000000000000" pitchFamily="2" charset="0"/>
                          <a:cs typeface="Poppins" panose="00000500000000000000" pitchFamily="2" charset="0"/>
                        </a:rPr>
                        <a:t>_</a:t>
                      </a:r>
                      <a:r>
                        <a:rPr lang="tr-TR" sz="1400" b="0" i="0" u="none" strike="noStrike" cap="none" dirty="0">
                          <a:solidFill>
                            <a:schemeClr val="bg1"/>
                          </a:solidFill>
                          <a:effectLst/>
                          <a:latin typeface="Poppins" panose="00000500000000000000" pitchFamily="2" charset="0"/>
                          <a:ea typeface="+mn-ea"/>
                          <a:cs typeface="Poppins" panose="00000500000000000000" pitchFamily="2" charset="0"/>
                          <a:sym typeface="Arial"/>
                        </a:rPr>
                        <a:t>gelir</a:t>
                      </a:r>
                      <a:endParaRPr lang="en-US" sz="1400" b="0" i="0" u="none" strike="noStrike" cap="none" dirty="0">
                        <a:solidFill>
                          <a:schemeClr val="bg1"/>
                        </a:solidFill>
                        <a:effectLst/>
                        <a:latin typeface="Poppins" panose="00000500000000000000" pitchFamily="2" charset="0"/>
                        <a:ea typeface="+mn-ea"/>
                        <a:cs typeface="Poppins" panose="00000500000000000000" pitchFamily="2" charset="0"/>
                        <a:sym typeface="Arial"/>
                      </a:endParaRPr>
                    </a:p>
                  </a:txBody>
                  <a:tcPr/>
                </a:tc>
                <a:extLst>
                  <a:ext uri="{0D108BD9-81ED-4DB2-BD59-A6C34878D82A}">
                    <a16:rowId xmlns:a16="http://schemas.microsoft.com/office/drawing/2014/main" val="3324248537"/>
                  </a:ext>
                </a:extLst>
              </a:tr>
              <a:tr h="370840">
                <a:tc>
                  <a:txBody>
                    <a:bodyPr/>
                    <a:lstStyle/>
                    <a:p>
                      <a:pPr algn="ctr">
                        <a:buNone/>
                      </a:pPr>
                      <a:r>
                        <a:rPr lang="en-TR" sz="1400" dirty="0">
                          <a:effectLst/>
                          <a:latin typeface="Poppins" pitchFamily="2" charset="77"/>
                          <a:cs typeface="Poppins" pitchFamily="2" charset="77"/>
                        </a:rPr>
                        <a:t>65179021</a:t>
                      </a:r>
                    </a:p>
                  </a:txBody>
                  <a:tcPr marL="47625" marR="47625" marT="0" marB="0" anchor="ctr"/>
                </a:tc>
                <a:tc>
                  <a:txBody>
                    <a:bodyPr/>
                    <a:lstStyle/>
                    <a:p>
                      <a:pPr algn="ctr"/>
                      <a:r>
                        <a:rPr lang="en-TR" sz="1400" dirty="0">
                          <a:latin typeface="Poppins" pitchFamily="2" charset="77"/>
                          <a:cs typeface="Poppins" pitchFamily="2" charset="77"/>
                        </a:rPr>
                        <a:t>1000</a:t>
                      </a:r>
                    </a:p>
                  </a:txBody>
                  <a:tcPr anchor="ctr"/>
                </a:tc>
                <a:extLst>
                  <a:ext uri="{0D108BD9-81ED-4DB2-BD59-A6C34878D82A}">
                    <a16:rowId xmlns:a16="http://schemas.microsoft.com/office/drawing/2014/main" val="3201867218"/>
                  </a:ext>
                </a:extLst>
              </a:tr>
              <a:tr h="370840">
                <a:tc>
                  <a:txBody>
                    <a:bodyPr/>
                    <a:lstStyle/>
                    <a:p>
                      <a:pPr algn="ctr">
                        <a:buNone/>
                      </a:pPr>
                      <a:r>
                        <a:rPr lang="en-TR" sz="1400" dirty="0">
                          <a:effectLst/>
                          <a:latin typeface="Poppins" pitchFamily="2" charset="77"/>
                          <a:cs typeface="Poppins" pitchFamily="2" charset="77"/>
                        </a:rPr>
                        <a:t>66303027</a:t>
                      </a:r>
                    </a:p>
                  </a:txBody>
                  <a:tcPr marL="47625" marR="47625" marT="0" marB="0" anchor="ctr"/>
                </a:tc>
                <a:tc>
                  <a:txBody>
                    <a:bodyPr/>
                    <a:lstStyle/>
                    <a:p>
                      <a:pPr algn="ctr"/>
                      <a:r>
                        <a:rPr lang="en-TR" sz="1400" dirty="0">
                          <a:latin typeface="Poppins" pitchFamily="2" charset="77"/>
                          <a:cs typeface="Poppins" pitchFamily="2" charset="77"/>
                        </a:rPr>
                        <a:t>350</a:t>
                      </a:r>
                    </a:p>
                  </a:txBody>
                  <a:tcPr anchor="ctr"/>
                </a:tc>
                <a:extLst>
                  <a:ext uri="{0D108BD9-81ED-4DB2-BD59-A6C34878D82A}">
                    <a16:rowId xmlns:a16="http://schemas.microsoft.com/office/drawing/2014/main" val="2446745430"/>
                  </a:ext>
                </a:extLst>
              </a:tr>
            </a:tbl>
          </a:graphicData>
        </a:graphic>
      </p:graphicFrame>
      <p:graphicFrame>
        <p:nvGraphicFramePr>
          <p:cNvPr id="13" name="Table 12">
            <a:extLst>
              <a:ext uri="{FF2B5EF4-FFF2-40B4-BE49-F238E27FC236}">
                <a16:creationId xmlns:a16="http://schemas.microsoft.com/office/drawing/2014/main" id="{C4C5C86C-4AE0-25F1-8B5C-ABE10AC0E5E2}"/>
              </a:ext>
            </a:extLst>
          </p:cNvPr>
          <p:cNvGraphicFramePr>
            <a:graphicFrameLocks noGrp="1"/>
          </p:cNvGraphicFramePr>
          <p:nvPr>
            <p:extLst>
              <p:ext uri="{D42A27DB-BD31-4B8C-83A1-F6EECF244321}">
                <p14:modId xmlns:p14="http://schemas.microsoft.com/office/powerpoint/2010/main" val="390394406"/>
              </p:ext>
            </p:extLst>
          </p:nvPr>
        </p:nvGraphicFramePr>
        <p:xfrm>
          <a:off x="3875941" y="3221976"/>
          <a:ext cx="3621156" cy="1483360"/>
        </p:xfrm>
        <a:graphic>
          <a:graphicData uri="http://schemas.openxmlformats.org/drawingml/2006/table">
            <a:tbl>
              <a:tblPr firstRow="1" bandRow="1">
                <a:tableStyleId>{5C22544A-7EE6-4342-B048-85BDC9FD1C3A}</a:tableStyleId>
              </a:tblPr>
              <a:tblGrid>
                <a:gridCol w="1810578">
                  <a:extLst>
                    <a:ext uri="{9D8B030D-6E8A-4147-A177-3AD203B41FA5}">
                      <a16:colId xmlns:a16="http://schemas.microsoft.com/office/drawing/2014/main" val="2173809713"/>
                    </a:ext>
                  </a:extLst>
                </a:gridCol>
                <a:gridCol w="1810578">
                  <a:extLst>
                    <a:ext uri="{9D8B030D-6E8A-4147-A177-3AD203B41FA5}">
                      <a16:colId xmlns:a16="http://schemas.microsoft.com/office/drawing/2014/main" val="193669809"/>
                    </a:ext>
                  </a:extLst>
                </a:gridCol>
              </a:tblGrid>
              <a:tr h="370840">
                <a:tc>
                  <a:txBody>
                    <a:bodyPr/>
                    <a:lstStyle/>
                    <a:p>
                      <a:pPr algn="ctr"/>
                      <a:r>
                        <a:rPr lang="tr-TR" sz="1400" b="0" i="0" u="none" strike="noStrike" cap="none" dirty="0">
                          <a:solidFill>
                            <a:schemeClr val="bg1"/>
                          </a:solidFill>
                          <a:effectLst/>
                          <a:latin typeface="Poppins" pitchFamily="2" charset="77"/>
                          <a:ea typeface="+mn-ea"/>
                          <a:cs typeface="Poppins" pitchFamily="2" charset="77"/>
                          <a:sym typeface="Arial"/>
                        </a:rPr>
                        <a:t>id</a:t>
                      </a:r>
                      <a:endParaRPr lang="en-US" sz="1400" b="0" i="0" u="none" strike="noStrike" cap="none" dirty="0">
                        <a:solidFill>
                          <a:schemeClr val="bg1"/>
                        </a:solidFill>
                        <a:effectLst/>
                        <a:latin typeface="Poppins" pitchFamily="2" charset="77"/>
                        <a:ea typeface="+mn-ea"/>
                        <a:cs typeface="Poppins" pitchFamily="2" charset="77"/>
                        <a:sym typeface="Arial"/>
                      </a:endParaRPr>
                    </a:p>
                  </a:txBody>
                  <a:tcPr/>
                </a:tc>
                <a:tc>
                  <a:txBody>
                    <a:bodyPr/>
                    <a:lstStyle/>
                    <a:p>
                      <a:pPr algn="ctr"/>
                      <a:r>
                        <a:rPr lang="tr-TR" sz="1400" b="0" i="0" u="none" strike="noStrike" cap="none" dirty="0">
                          <a:solidFill>
                            <a:schemeClr val="bg1"/>
                          </a:solidFill>
                          <a:effectLst/>
                          <a:latin typeface="Poppins" panose="00000500000000000000" pitchFamily="2" charset="0"/>
                          <a:ea typeface="+mn-ea"/>
                          <a:cs typeface="Poppins" panose="00000500000000000000" pitchFamily="2" charset="0"/>
                          <a:sym typeface="Arial"/>
                        </a:rPr>
                        <a:t>takip</a:t>
                      </a:r>
                      <a:r>
                        <a:rPr lang="tr-TR" sz="1400" dirty="0">
                          <a:solidFill>
                            <a:schemeClr val="bg1"/>
                          </a:solidFill>
                          <a:latin typeface="Poppins" panose="00000500000000000000" pitchFamily="2" charset="0"/>
                          <a:cs typeface="Poppins" panose="00000500000000000000" pitchFamily="2" charset="0"/>
                        </a:rPr>
                        <a:t>_</a:t>
                      </a:r>
                      <a:r>
                        <a:rPr lang="tr-TR" sz="1400" b="0" i="0" u="none" strike="noStrike" cap="none" dirty="0">
                          <a:solidFill>
                            <a:schemeClr val="bg1"/>
                          </a:solidFill>
                          <a:effectLst/>
                          <a:latin typeface="Poppins" panose="00000500000000000000" pitchFamily="2" charset="0"/>
                          <a:ea typeface="+mn-ea"/>
                          <a:cs typeface="Poppins" panose="00000500000000000000" pitchFamily="2" charset="0"/>
                          <a:sym typeface="Arial"/>
                        </a:rPr>
                        <a:t>gelir</a:t>
                      </a:r>
                      <a:endParaRPr lang="en-US" sz="1400" b="0" i="0" u="none" strike="noStrike" cap="none" dirty="0">
                        <a:solidFill>
                          <a:schemeClr val="bg1"/>
                        </a:solidFill>
                        <a:effectLst/>
                        <a:latin typeface="Poppins" panose="00000500000000000000" pitchFamily="2" charset="0"/>
                        <a:ea typeface="+mn-ea"/>
                        <a:cs typeface="Poppins" panose="00000500000000000000" pitchFamily="2" charset="0"/>
                        <a:sym typeface="Arial"/>
                      </a:endParaRPr>
                    </a:p>
                  </a:txBody>
                  <a:tcPr/>
                </a:tc>
                <a:extLst>
                  <a:ext uri="{0D108BD9-81ED-4DB2-BD59-A6C34878D82A}">
                    <a16:rowId xmlns:a16="http://schemas.microsoft.com/office/drawing/2014/main" val="3324248537"/>
                  </a:ext>
                </a:extLst>
              </a:tr>
              <a:tr h="370840">
                <a:tc>
                  <a:txBody>
                    <a:bodyPr/>
                    <a:lstStyle/>
                    <a:p>
                      <a:pPr algn="ctr">
                        <a:buNone/>
                      </a:pPr>
                      <a:r>
                        <a:rPr lang="en-TR" sz="1400" dirty="0">
                          <a:effectLst/>
                          <a:latin typeface="Poppins" pitchFamily="2" charset="77"/>
                          <a:cs typeface="Poppins" pitchFamily="2" charset="77"/>
                        </a:rPr>
                        <a:t>65480022</a:t>
                      </a:r>
                    </a:p>
                  </a:txBody>
                  <a:tcPr marL="47625" marR="47625" marT="0" marB="0" anchor="ctr"/>
                </a:tc>
                <a:tc>
                  <a:txBody>
                    <a:bodyPr/>
                    <a:lstStyle/>
                    <a:p>
                      <a:pPr algn="ctr"/>
                      <a:r>
                        <a:rPr lang="en-TR" sz="1400" dirty="0">
                          <a:latin typeface="Poppins" pitchFamily="2" charset="77"/>
                          <a:cs typeface="Poppins" pitchFamily="2" charset="77"/>
                        </a:rPr>
                        <a:t>500</a:t>
                      </a:r>
                    </a:p>
                  </a:txBody>
                  <a:tcPr anchor="ctr"/>
                </a:tc>
                <a:extLst>
                  <a:ext uri="{0D108BD9-81ED-4DB2-BD59-A6C34878D82A}">
                    <a16:rowId xmlns:a16="http://schemas.microsoft.com/office/drawing/2014/main" val="3201867218"/>
                  </a:ext>
                </a:extLst>
              </a:tr>
              <a:tr h="370840">
                <a:tc>
                  <a:txBody>
                    <a:bodyPr/>
                    <a:lstStyle/>
                    <a:p>
                      <a:pPr algn="ctr">
                        <a:buNone/>
                      </a:pPr>
                      <a:r>
                        <a:rPr lang="en-TR" sz="1400">
                          <a:effectLst/>
                          <a:latin typeface="Poppins" pitchFamily="2" charset="77"/>
                          <a:cs typeface="Poppins" pitchFamily="2" charset="77"/>
                        </a:rPr>
                        <a:t>65883011</a:t>
                      </a:r>
                    </a:p>
                  </a:txBody>
                  <a:tcPr marL="47625" marR="47625" marT="0" marB="0" anchor="ctr"/>
                </a:tc>
                <a:tc>
                  <a:txBody>
                    <a:bodyPr/>
                    <a:lstStyle/>
                    <a:p>
                      <a:pPr algn="ctr"/>
                      <a:r>
                        <a:rPr lang="en-TR" sz="1400" dirty="0">
                          <a:latin typeface="Poppins" pitchFamily="2" charset="77"/>
                          <a:cs typeface="Poppins" pitchFamily="2" charset="77"/>
                        </a:rPr>
                        <a:t>2300</a:t>
                      </a:r>
                    </a:p>
                  </a:txBody>
                  <a:tcPr anchor="ctr"/>
                </a:tc>
                <a:extLst>
                  <a:ext uri="{0D108BD9-81ED-4DB2-BD59-A6C34878D82A}">
                    <a16:rowId xmlns:a16="http://schemas.microsoft.com/office/drawing/2014/main" val="2446745430"/>
                  </a:ext>
                </a:extLst>
              </a:tr>
              <a:tr h="370840">
                <a:tc>
                  <a:txBody>
                    <a:bodyPr/>
                    <a:lstStyle/>
                    <a:p>
                      <a:pPr algn="ctr">
                        <a:buNone/>
                      </a:pPr>
                      <a:r>
                        <a:rPr lang="en-TR" sz="1400" dirty="0">
                          <a:effectLst/>
                          <a:latin typeface="Poppins" pitchFamily="2" charset="77"/>
                          <a:cs typeface="Poppins" pitchFamily="2" charset="77"/>
                        </a:rPr>
                        <a:t>65358095</a:t>
                      </a:r>
                    </a:p>
                  </a:txBody>
                  <a:tcPr marL="47625" marR="47625" marT="0" marB="0" anchor="ctr"/>
                </a:tc>
                <a:tc>
                  <a:txBody>
                    <a:bodyPr/>
                    <a:lstStyle/>
                    <a:p>
                      <a:pPr algn="ctr"/>
                      <a:r>
                        <a:rPr lang="en-TR" sz="1400" dirty="0">
                          <a:latin typeface="Poppins" pitchFamily="2" charset="77"/>
                          <a:cs typeface="Poppins" pitchFamily="2" charset="77"/>
                        </a:rPr>
                        <a:t>120</a:t>
                      </a:r>
                    </a:p>
                  </a:txBody>
                  <a:tcPr anchor="ctr"/>
                </a:tc>
                <a:extLst>
                  <a:ext uri="{0D108BD9-81ED-4DB2-BD59-A6C34878D82A}">
                    <a16:rowId xmlns:a16="http://schemas.microsoft.com/office/drawing/2014/main" val="181442599"/>
                  </a:ext>
                </a:extLst>
              </a:tr>
            </a:tbl>
          </a:graphicData>
        </a:graphic>
      </p:graphicFrame>
      <p:sp>
        <p:nvSpPr>
          <p:cNvPr id="14" name="Plus Sign 13">
            <a:extLst>
              <a:ext uri="{FF2B5EF4-FFF2-40B4-BE49-F238E27FC236}">
                <a16:creationId xmlns:a16="http://schemas.microsoft.com/office/drawing/2014/main" id="{A5DBB12B-0ABA-BDB0-CE47-C70E0C7A68F2}"/>
              </a:ext>
            </a:extLst>
          </p:cNvPr>
          <p:cNvSpPr/>
          <p:nvPr/>
        </p:nvSpPr>
        <p:spPr>
          <a:xfrm>
            <a:off x="5584723" y="2443316"/>
            <a:ext cx="693174" cy="589936"/>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15">
            <a:extLst>
              <a:ext uri="{FF2B5EF4-FFF2-40B4-BE49-F238E27FC236}">
                <a16:creationId xmlns:a16="http://schemas.microsoft.com/office/drawing/2014/main" id="{8735AD22-6A04-C423-0A90-39A54C85C4A9}"/>
              </a:ext>
            </a:extLst>
          </p:cNvPr>
          <p:cNvGraphicFramePr>
            <a:graphicFrameLocks noGrp="1"/>
          </p:cNvGraphicFramePr>
          <p:nvPr>
            <p:extLst>
              <p:ext uri="{D42A27DB-BD31-4B8C-83A1-F6EECF244321}">
                <p14:modId xmlns:p14="http://schemas.microsoft.com/office/powerpoint/2010/main" val="2804997877"/>
              </p:ext>
            </p:extLst>
          </p:nvPr>
        </p:nvGraphicFramePr>
        <p:xfrm>
          <a:off x="8411645" y="1850157"/>
          <a:ext cx="3621156" cy="2225040"/>
        </p:xfrm>
        <a:graphic>
          <a:graphicData uri="http://schemas.openxmlformats.org/drawingml/2006/table">
            <a:tbl>
              <a:tblPr firstRow="1" bandRow="1">
                <a:tableStyleId>{5C22544A-7EE6-4342-B048-85BDC9FD1C3A}</a:tableStyleId>
              </a:tblPr>
              <a:tblGrid>
                <a:gridCol w="1810578">
                  <a:extLst>
                    <a:ext uri="{9D8B030D-6E8A-4147-A177-3AD203B41FA5}">
                      <a16:colId xmlns:a16="http://schemas.microsoft.com/office/drawing/2014/main" val="2173809713"/>
                    </a:ext>
                  </a:extLst>
                </a:gridCol>
                <a:gridCol w="1810578">
                  <a:extLst>
                    <a:ext uri="{9D8B030D-6E8A-4147-A177-3AD203B41FA5}">
                      <a16:colId xmlns:a16="http://schemas.microsoft.com/office/drawing/2014/main" val="193669809"/>
                    </a:ext>
                  </a:extLst>
                </a:gridCol>
              </a:tblGrid>
              <a:tr h="370840">
                <a:tc>
                  <a:txBody>
                    <a:bodyPr/>
                    <a:lstStyle/>
                    <a:p>
                      <a:pPr algn="ctr"/>
                      <a:r>
                        <a:rPr lang="tr-TR" sz="1400" b="0" i="0" u="none" strike="noStrike" cap="none" dirty="0">
                          <a:solidFill>
                            <a:schemeClr val="bg1"/>
                          </a:solidFill>
                          <a:effectLst/>
                          <a:latin typeface="Poppins" pitchFamily="2" charset="77"/>
                          <a:ea typeface="+mn-ea"/>
                          <a:cs typeface="Poppins" pitchFamily="2" charset="77"/>
                          <a:sym typeface="Arial"/>
                        </a:rPr>
                        <a:t>id</a:t>
                      </a:r>
                      <a:endParaRPr lang="en-US" sz="1400" b="0" i="0" u="none" strike="noStrike" cap="none" dirty="0">
                        <a:solidFill>
                          <a:schemeClr val="bg1"/>
                        </a:solidFill>
                        <a:effectLst/>
                        <a:latin typeface="Poppins" pitchFamily="2" charset="77"/>
                        <a:ea typeface="+mn-ea"/>
                        <a:cs typeface="Poppins" pitchFamily="2" charset="77"/>
                        <a:sym typeface="Arial"/>
                      </a:endParaRPr>
                    </a:p>
                  </a:txBody>
                  <a:tcPr/>
                </a:tc>
                <a:tc>
                  <a:txBody>
                    <a:bodyPr/>
                    <a:lstStyle/>
                    <a:p>
                      <a:pPr algn="ctr"/>
                      <a:r>
                        <a:rPr lang="tr-TR" sz="1400" b="0" i="0" u="none" strike="noStrike" cap="none" dirty="0">
                          <a:solidFill>
                            <a:schemeClr val="bg1"/>
                          </a:solidFill>
                          <a:effectLst/>
                          <a:latin typeface="Poppins" panose="00000500000000000000" pitchFamily="2" charset="0"/>
                          <a:ea typeface="+mn-ea"/>
                          <a:cs typeface="Poppins" panose="00000500000000000000" pitchFamily="2" charset="0"/>
                          <a:sym typeface="Arial"/>
                        </a:rPr>
                        <a:t>takip</a:t>
                      </a:r>
                      <a:r>
                        <a:rPr lang="tr-TR" sz="1400" dirty="0">
                          <a:solidFill>
                            <a:schemeClr val="bg1"/>
                          </a:solidFill>
                          <a:latin typeface="Poppins" panose="00000500000000000000" pitchFamily="2" charset="0"/>
                          <a:cs typeface="Poppins" panose="00000500000000000000" pitchFamily="2" charset="0"/>
                        </a:rPr>
                        <a:t>_</a:t>
                      </a:r>
                      <a:r>
                        <a:rPr lang="tr-TR" sz="1400" b="0" i="0" u="none" strike="noStrike" cap="none" dirty="0">
                          <a:solidFill>
                            <a:schemeClr val="bg1"/>
                          </a:solidFill>
                          <a:effectLst/>
                          <a:latin typeface="Poppins" panose="00000500000000000000" pitchFamily="2" charset="0"/>
                          <a:ea typeface="+mn-ea"/>
                          <a:cs typeface="Poppins" panose="00000500000000000000" pitchFamily="2" charset="0"/>
                          <a:sym typeface="Arial"/>
                        </a:rPr>
                        <a:t>gelir</a:t>
                      </a:r>
                      <a:endParaRPr lang="en-US" sz="1400" b="0" i="0" u="none" strike="noStrike" cap="none" dirty="0">
                        <a:solidFill>
                          <a:schemeClr val="bg1"/>
                        </a:solidFill>
                        <a:effectLst/>
                        <a:latin typeface="Poppins" panose="00000500000000000000" pitchFamily="2" charset="0"/>
                        <a:ea typeface="+mn-ea"/>
                        <a:cs typeface="Poppins" panose="00000500000000000000" pitchFamily="2" charset="0"/>
                        <a:sym typeface="Arial"/>
                      </a:endParaRPr>
                    </a:p>
                  </a:txBody>
                  <a:tcPr/>
                </a:tc>
                <a:extLst>
                  <a:ext uri="{0D108BD9-81ED-4DB2-BD59-A6C34878D82A}">
                    <a16:rowId xmlns:a16="http://schemas.microsoft.com/office/drawing/2014/main" val="3324248537"/>
                  </a:ext>
                </a:extLst>
              </a:tr>
              <a:tr h="370840">
                <a:tc>
                  <a:txBody>
                    <a:bodyPr/>
                    <a:lstStyle/>
                    <a:p>
                      <a:pPr algn="ctr">
                        <a:buNone/>
                      </a:pPr>
                      <a:r>
                        <a:rPr lang="en-TR" sz="1400" dirty="0">
                          <a:effectLst/>
                          <a:latin typeface="Poppins" pitchFamily="2" charset="77"/>
                          <a:cs typeface="Poppins" pitchFamily="2" charset="77"/>
                        </a:rPr>
                        <a:t>65179021</a:t>
                      </a:r>
                    </a:p>
                  </a:txBody>
                  <a:tcPr marL="47625" marR="47625" marT="0" marB="0" anchor="ctr"/>
                </a:tc>
                <a:tc>
                  <a:txBody>
                    <a:bodyPr/>
                    <a:lstStyle/>
                    <a:p>
                      <a:pPr algn="ctr"/>
                      <a:r>
                        <a:rPr lang="en-TR" sz="1400" dirty="0">
                          <a:latin typeface="Poppins" pitchFamily="2" charset="77"/>
                          <a:cs typeface="Poppins" pitchFamily="2" charset="77"/>
                        </a:rPr>
                        <a:t>1000</a:t>
                      </a:r>
                    </a:p>
                  </a:txBody>
                  <a:tcPr anchor="ctr"/>
                </a:tc>
                <a:extLst>
                  <a:ext uri="{0D108BD9-81ED-4DB2-BD59-A6C34878D82A}">
                    <a16:rowId xmlns:a16="http://schemas.microsoft.com/office/drawing/2014/main" val="3201867218"/>
                  </a:ext>
                </a:extLst>
              </a:tr>
              <a:tr h="370840">
                <a:tc>
                  <a:txBody>
                    <a:bodyPr/>
                    <a:lstStyle/>
                    <a:p>
                      <a:pPr algn="ctr">
                        <a:buNone/>
                      </a:pPr>
                      <a:r>
                        <a:rPr lang="en-TR" sz="1400" dirty="0">
                          <a:effectLst/>
                          <a:latin typeface="Poppins" pitchFamily="2" charset="77"/>
                          <a:cs typeface="Poppins" pitchFamily="2" charset="77"/>
                        </a:rPr>
                        <a:t>66303027</a:t>
                      </a:r>
                    </a:p>
                  </a:txBody>
                  <a:tcPr marL="47625" marR="47625" marT="0" marB="0" anchor="ctr"/>
                </a:tc>
                <a:tc>
                  <a:txBody>
                    <a:bodyPr/>
                    <a:lstStyle/>
                    <a:p>
                      <a:pPr algn="ctr"/>
                      <a:r>
                        <a:rPr lang="en-TR" sz="1400" dirty="0">
                          <a:latin typeface="Poppins" pitchFamily="2" charset="77"/>
                          <a:cs typeface="Poppins" pitchFamily="2" charset="77"/>
                        </a:rPr>
                        <a:t>350</a:t>
                      </a:r>
                    </a:p>
                  </a:txBody>
                  <a:tcPr anchor="ctr"/>
                </a:tc>
                <a:extLst>
                  <a:ext uri="{0D108BD9-81ED-4DB2-BD59-A6C34878D82A}">
                    <a16:rowId xmlns:a16="http://schemas.microsoft.com/office/drawing/2014/main" val="2446745430"/>
                  </a:ext>
                </a:extLst>
              </a:tr>
              <a:tr h="370840">
                <a:tc>
                  <a:txBody>
                    <a:bodyPr/>
                    <a:lstStyle/>
                    <a:p>
                      <a:pPr algn="ctr">
                        <a:buNone/>
                      </a:pPr>
                      <a:r>
                        <a:rPr lang="en-TR" sz="1400" dirty="0">
                          <a:effectLst/>
                          <a:latin typeface="Poppins" pitchFamily="2" charset="77"/>
                          <a:cs typeface="Poppins" pitchFamily="2" charset="77"/>
                        </a:rPr>
                        <a:t>65480022</a:t>
                      </a:r>
                    </a:p>
                  </a:txBody>
                  <a:tcPr marL="47625" marR="47625" marT="0" marB="0" anchor="ctr"/>
                </a:tc>
                <a:tc>
                  <a:txBody>
                    <a:bodyPr/>
                    <a:lstStyle/>
                    <a:p>
                      <a:pPr algn="ctr"/>
                      <a:r>
                        <a:rPr lang="en-TR" sz="1400" dirty="0">
                          <a:latin typeface="Poppins" pitchFamily="2" charset="77"/>
                          <a:cs typeface="Poppins" pitchFamily="2" charset="77"/>
                        </a:rPr>
                        <a:t>500</a:t>
                      </a:r>
                    </a:p>
                  </a:txBody>
                  <a:tcPr anchor="ctr"/>
                </a:tc>
                <a:extLst>
                  <a:ext uri="{0D108BD9-81ED-4DB2-BD59-A6C34878D82A}">
                    <a16:rowId xmlns:a16="http://schemas.microsoft.com/office/drawing/2014/main" val="181442599"/>
                  </a:ext>
                </a:extLst>
              </a:tr>
              <a:tr h="370840">
                <a:tc>
                  <a:txBody>
                    <a:bodyPr/>
                    <a:lstStyle/>
                    <a:p>
                      <a:pPr algn="ctr">
                        <a:buNone/>
                      </a:pPr>
                      <a:r>
                        <a:rPr lang="en-TR" sz="1400">
                          <a:effectLst/>
                          <a:latin typeface="Poppins" pitchFamily="2" charset="77"/>
                          <a:cs typeface="Poppins" pitchFamily="2" charset="77"/>
                        </a:rPr>
                        <a:t>65883011</a:t>
                      </a:r>
                    </a:p>
                  </a:txBody>
                  <a:tcPr marL="47625" marR="47625" marT="0" marB="0" anchor="ctr"/>
                </a:tc>
                <a:tc>
                  <a:txBody>
                    <a:bodyPr/>
                    <a:lstStyle/>
                    <a:p>
                      <a:pPr algn="ctr"/>
                      <a:r>
                        <a:rPr lang="en-TR" sz="1400" dirty="0">
                          <a:latin typeface="Poppins" pitchFamily="2" charset="77"/>
                          <a:cs typeface="Poppins" pitchFamily="2" charset="77"/>
                        </a:rPr>
                        <a:t>2300</a:t>
                      </a:r>
                    </a:p>
                  </a:txBody>
                  <a:tcPr anchor="ctr"/>
                </a:tc>
                <a:extLst>
                  <a:ext uri="{0D108BD9-81ED-4DB2-BD59-A6C34878D82A}">
                    <a16:rowId xmlns:a16="http://schemas.microsoft.com/office/drawing/2014/main" val="663649755"/>
                  </a:ext>
                </a:extLst>
              </a:tr>
              <a:tr h="370840">
                <a:tc>
                  <a:txBody>
                    <a:bodyPr/>
                    <a:lstStyle/>
                    <a:p>
                      <a:pPr algn="ctr">
                        <a:buNone/>
                      </a:pPr>
                      <a:r>
                        <a:rPr lang="en-TR" sz="1400" dirty="0">
                          <a:effectLst/>
                          <a:latin typeface="Poppins" pitchFamily="2" charset="77"/>
                          <a:cs typeface="Poppins" pitchFamily="2" charset="77"/>
                        </a:rPr>
                        <a:t>65358095</a:t>
                      </a:r>
                    </a:p>
                  </a:txBody>
                  <a:tcPr marL="47625" marR="47625" marT="0" marB="0" anchor="ctr"/>
                </a:tc>
                <a:tc>
                  <a:txBody>
                    <a:bodyPr/>
                    <a:lstStyle/>
                    <a:p>
                      <a:pPr algn="ctr"/>
                      <a:r>
                        <a:rPr lang="en-TR" sz="1400" dirty="0">
                          <a:latin typeface="Poppins" pitchFamily="2" charset="77"/>
                          <a:cs typeface="Poppins" pitchFamily="2" charset="77"/>
                        </a:rPr>
                        <a:t>120</a:t>
                      </a:r>
                    </a:p>
                  </a:txBody>
                  <a:tcPr anchor="ctr"/>
                </a:tc>
                <a:extLst>
                  <a:ext uri="{0D108BD9-81ED-4DB2-BD59-A6C34878D82A}">
                    <a16:rowId xmlns:a16="http://schemas.microsoft.com/office/drawing/2014/main" val="4164683081"/>
                  </a:ext>
                </a:extLst>
              </a:tr>
            </a:tbl>
          </a:graphicData>
        </a:graphic>
      </p:graphicFrame>
      <p:sp>
        <p:nvSpPr>
          <p:cNvPr id="17" name="Equals 16">
            <a:extLst>
              <a:ext uri="{FF2B5EF4-FFF2-40B4-BE49-F238E27FC236}">
                <a16:creationId xmlns:a16="http://schemas.microsoft.com/office/drawing/2014/main" id="{01E3BEB6-096B-CEDA-5E77-C8461E7EAC4B}"/>
              </a:ext>
            </a:extLst>
          </p:cNvPr>
          <p:cNvSpPr/>
          <p:nvPr/>
        </p:nvSpPr>
        <p:spPr>
          <a:xfrm>
            <a:off x="7559191" y="2485103"/>
            <a:ext cx="790361" cy="506361"/>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72815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AAE195EE-B398-BFFF-6D95-2A8A1DB02FB4}"/>
            </a:ext>
          </a:extLst>
        </p:cNvPr>
        <p:cNvGrpSpPr/>
        <p:nvPr/>
      </p:nvGrpSpPr>
      <p:grpSpPr>
        <a:xfrm>
          <a:off x="0" y="0"/>
          <a:ext cx="0" cy="0"/>
          <a:chOff x="0" y="0"/>
          <a:chExt cx="0" cy="0"/>
        </a:xfrm>
      </p:grpSpPr>
      <p:sp>
        <p:nvSpPr>
          <p:cNvPr id="412" name="Google Shape;412;p3">
            <a:extLst>
              <a:ext uri="{FF2B5EF4-FFF2-40B4-BE49-F238E27FC236}">
                <a16:creationId xmlns:a16="http://schemas.microsoft.com/office/drawing/2014/main" id="{CC7479BF-DE40-61D4-D044-666B77A79EF5}"/>
              </a:ext>
            </a:extLst>
          </p:cNvPr>
          <p:cNvSpPr/>
          <p:nvPr/>
        </p:nvSpPr>
        <p:spPr>
          <a:xfrm>
            <a:off x="-87086" y="-24001"/>
            <a:ext cx="3867443" cy="6960126"/>
          </a:xfrm>
          <a:prstGeom prst="rect">
            <a:avLst/>
          </a:prstGeom>
          <a:solidFill>
            <a:srgbClr val="1C395C"/>
          </a:solidFill>
          <a:ln>
            <a:noFill/>
          </a:ln>
        </p:spPr>
        <p:txBody>
          <a:bodyPr spcFirstLastPara="1" wrap="square" lIns="60941" tIns="60941" rIns="60941" bIns="60941" anchor="ctr" anchorCtr="0">
            <a:noAutofit/>
          </a:bodyPr>
          <a:lstStyle/>
          <a:p>
            <a:pPr marL="0" marR="0" lvl="0" indent="0" algn="l" defTabSz="609539" rtl="0" eaLnBrk="1" fontAlgn="auto" latinLnBrk="0" hangingPunct="1">
              <a:lnSpc>
                <a:spcPct val="100000"/>
              </a:lnSpc>
              <a:spcBef>
                <a:spcPts val="0"/>
              </a:spcBef>
              <a:spcAft>
                <a:spcPts val="0"/>
              </a:spcAft>
              <a:buClr>
                <a:srgbClr val="000000"/>
              </a:buClr>
              <a:buSzPts val="900"/>
              <a:buFont typeface="Arial"/>
              <a:buNone/>
              <a:tabLst/>
              <a:defRPr/>
            </a:pPr>
            <a:endParaRPr kumimoji="0" sz="600" b="0" i="0" u="none" strike="noStrike" kern="0" cap="none" spc="0" normalizeH="0" baseline="0" noProof="0">
              <a:ln>
                <a:noFill/>
              </a:ln>
              <a:solidFill>
                <a:srgbClr val="FFFFFF"/>
              </a:solidFill>
              <a:effectLst/>
              <a:uLnTx/>
              <a:uFillTx/>
              <a:latin typeface="Arial"/>
              <a:cs typeface="Arial"/>
              <a:sym typeface="Arial"/>
            </a:endParaRPr>
          </a:p>
        </p:txBody>
      </p:sp>
      <p:sp>
        <p:nvSpPr>
          <p:cNvPr id="413" name="Google Shape;413;p3">
            <a:extLst>
              <a:ext uri="{FF2B5EF4-FFF2-40B4-BE49-F238E27FC236}">
                <a16:creationId xmlns:a16="http://schemas.microsoft.com/office/drawing/2014/main" id="{3E7B0485-CBFF-5C8B-A3AE-B8034AB94674}"/>
              </a:ext>
            </a:extLst>
          </p:cNvPr>
          <p:cNvSpPr txBox="1">
            <a:spLocks noGrp="1"/>
          </p:cNvSpPr>
          <p:nvPr>
            <p:ph type="title"/>
          </p:nvPr>
        </p:nvSpPr>
        <p:spPr>
          <a:xfrm>
            <a:off x="224262" y="1636496"/>
            <a:ext cx="3346190" cy="3836421"/>
          </a:xfrm>
          <a:prstGeom prst="rect">
            <a:avLst/>
          </a:prstGeom>
          <a:noFill/>
          <a:ln>
            <a:noFill/>
          </a:ln>
        </p:spPr>
        <p:txBody>
          <a:bodyPr spcFirstLastPara="1" wrap="square" lIns="121881" tIns="121881" rIns="121881" bIns="121881" anchor="t" anchorCtr="0">
            <a:spAutoFit/>
          </a:bodyPr>
          <a:lstStyle/>
          <a:p>
            <a:pPr>
              <a:lnSpc>
                <a:spcPct val="100000"/>
              </a:lnSpc>
              <a:buClr>
                <a:srgbClr val="000000"/>
              </a:buClr>
            </a:pPr>
            <a:r>
              <a:rPr lang="tr-TR" sz="3333" b="1" dirty="0">
                <a:solidFill>
                  <a:schemeClr val="lt1"/>
                </a:solidFill>
                <a:latin typeface="Poppins"/>
                <a:ea typeface="Poppins"/>
                <a:cs typeface="Poppins"/>
                <a:sym typeface="Poppins"/>
              </a:rPr>
              <a:t>Power Query</a:t>
            </a:r>
            <a:br>
              <a:rPr lang="tr-TR" sz="3333" b="1" dirty="0">
                <a:solidFill>
                  <a:schemeClr val="lt1"/>
                </a:solidFill>
                <a:latin typeface="Poppins"/>
                <a:ea typeface="Poppins"/>
                <a:cs typeface="Poppins"/>
                <a:sym typeface="Poppins"/>
              </a:rPr>
            </a:br>
            <a:r>
              <a:rPr lang="tr-TR" sz="3333" b="1" dirty="0">
                <a:solidFill>
                  <a:schemeClr val="lt1"/>
                </a:solidFill>
                <a:latin typeface="Poppins"/>
                <a:ea typeface="Poppins"/>
                <a:cs typeface="Poppins"/>
                <a:sym typeface="Poppins"/>
              </a:rPr>
              <a:t>Ne Yapar 3: Farklı Veri Tablolarını Kolon Bazında Birleştirme (JOIN)</a:t>
            </a:r>
            <a:endParaRPr sz="3333" b="1" dirty="0">
              <a:solidFill>
                <a:schemeClr val="lt1"/>
              </a:solidFill>
              <a:latin typeface="Poppins"/>
              <a:ea typeface="Poppins"/>
              <a:cs typeface="Poppins"/>
              <a:sym typeface="Poppins"/>
            </a:endParaRPr>
          </a:p>
        </p:txBody>
      </p:sp>
      <p:sp>
        <p:nvSpPr>
          <p:cNvPr id="414" name="Google Shape;414;p3">
            <a:extLst>
              <a:ext uri="{FF2B5EF4-FFF2-40B4-BE49-F238E27FC236}">
                <a16:creationId xmlns:a16="http://schemas.microsoft.com/office/drawing/2014/main" id="{7AC627FA-85D4-02DC-AEBB-0BA171AA6E0A}"/>
              </a:ext>
            </a:extLst>
          </p:cNvPr>
          <p:cNvSpPr txBox="1">
            <a:spLocks noGrp="1"/>
          </p:cNvSpPr>
          <p:nvPr>
            <p:ph type="sldNum" idx="12"/>
          </p:nvPr>
        </p:nvSpPr>
        <p:spPr>
          <a:xfrm>
            <a:off x="11346601" y="6268552"/>
            <a:ext cx="731487" cy="524719"/>
          </a:xfrm>
          <a:prstGeom prst="rect">
            <a:avLst/>
          </a:prstGeom>
          <a:noFill/>
          <a:ln>
            <a:noFill/>
          </a:ln>
        </p:spPr>
        <p:txBody>
          <a:bodyPr spcFirstLastPara="1" wrap="square" lIns="121881" tIns="121881" rIns="121881" bIns="121881" anchor="ctr" anchorCtr="0">
            <a:normAutofit/>
          </a:bodyPr>
          <a:lstStyle/>
          <a:p>
            <a:pPr marL="0" marR="0" lvl="0" indent="0" algn="r" defTabSz="609539" rtl="0" eaLnBrk="1" fontAlgn="auto" latinLnBrk="0" hangingPunct="1">
              <a:lnSpc>
                <a:spcPct val="100000"/>
              </a:lnSpc>
              <a:spcBef>
                <a:spcPts val="0"/>
              </a:spcBef>
              <a:spcAft>
                <a:spcPts val="0"/>
              </a:spcAft>
              <a:buClr>
                <a:srgbClr val="000000"/>
              </a:buClr>
              <a:buSzPts val="900"/>
              <a:buFont typeface="Arial"/>
              <a:buNone/>
              <a:tabLst/>
              <a:defRPr/>
            </a:pPr>
            <a:fld id="{00000000-1234-1234-1234-123412341234}" type="slidenum">
              <a:rPr kumimoji="0" lang="en-US" sz="600" b="0" i="0" u="none" strike="noStrike" kern="0" cap="none" spc="0" normalizeH="0" baseline="0" noProof="0">
                <a:ln>
                  <a:noFill/>
                </a:ln>
                <a:solidFill>
                  <a:srgbClr val="000000"/>
                </a:solidFill>
                <a:effectLst/>
                <a:uLnTx/>
                <a:uFillTx/>
                <a:latin typeface="Arial"/>
                <a:cs typeface="Arial"/>
                <a:sym typeface="Arial"/>
              </a:rPr>
              <a:pPr marL="0" marR="0" lvl="0" indent="0" algn="r" defTabSz="609539" rtl="0" eaLnBrk="1" fontAlgn="auto" latinLnBrk="0" hangingPunct="1">
                <a:lnSpc>
                  <a:spcPct val="100000"/>
                </a:lnSpc>
                <a:spcBef>
                  <a:spcPts val="0"/>
                </a:spcBef>
                <a:spcAft>
                  <a:spcPts val="0"/>
                </a:spcAft>
                <a:buClr>
                  <a:srgbClr val="000000"/>
                </a:buClr>
                <a:buSzPts val="900"/>
                <a:buFont typeface="Arial"/>
                <a:buNone/>
                <a:tabLst/>
                <a:defRPr/>
              </a:pPr>
              <a:t>6</a:t>
            </a:fld>
            <a:endParaRPr kumimoji="0" sz="600" b="0" i="0" u="none" strike="noStrike" kern="0" cap="none" spc="0" normalizeH="0" baseline="0" noProof="0">
              <a:ln>
                <a:noFill/>
              </a:ln>
              <a:solidFill>
                <a:srgbClr val="000000"/>
              </a:solidFill>
              <a:effectLst/>
              <a:uLnTx/>
              <a:uFillTx/>
              <a:latin typeface="Arial"/>
              <a:cs typeface="Arial"/>
              <a:sym typeface="Arial"/>
            </a:endParaRPr>
          </a:p>
        </p:txBody>
      </p:sp>
      <p:pic>
        <p:nvPicPr>
          <p:cNvPr id="415" name="Google Shape;415;p3">
            <a:extLst>
              <a:ext uri="{FF2B5EF4-FFF2-40B4-BE49-F238E27FC236}">
                <a16:creationId xmlns:a16="http://schemas.microsoft.com/office/drawing/2014/main" id="{08714DE3-16E5-6FA0-A13D-83DCECDAFC60}"/>
              </a:ext>
            </a:extLst>
          </p:cNvPr>
          <p:cNvPicPr preferRelativeResize="0"/>
          <p:nvPr/>
        </p:nvPicPr>
        <p:blipFill rotWithShape="1">
          <a:blip r:embed="rId3">
            <a:alphaModFix/>
          </a:blip>
          <a:srcRect/>
          <a:stretch/>
        </p:blipFill>
        <p:spPr>
          <a:xfrm>
            <a:off x="8366116" y="175118"/>
            <a:ext cx="3598129" cy="590309"/>
          </a:xfrm>
          <a:prstGeom prst="rect">
            <a:avLst/>
          </a:prstGeom>
          <a:noFill/>
          <a:ln>
            <a:noFill/>
          </a:ln>
        </p:spPr>
      </p:pic>
      <p:grpSp>
        <p:nvGrpSpPr>
          <p:cNvPr id="2" name="Google Shape;445;p5">
            <a:extLst>
              <a:ext uri="{FF2B5EF4-FFF2-40B4-BE49-F238E27FC236}">
                <a16:creationId xmlns:a16="http://schemas.microsoft.com/office/drawing/2014/main" id="{E1B0F339-527E-44B4-5D0E-25484593BFFD}"/>
              </a:ext>
            </a:extLst>
          </p:cNvPr>
          <p:cNvGrpSpPr/>
          <p:nvPr/>
        </p:nvGrpSpPr>
        <p:grpSpPr>
          <a:xfrm>
            <a:off x="3875941" y="5654040"/>
            <a:ext cx="8237608" cy="721799"/>
            <a:chOff x="2959843" y="9087718"/>
            <a:chExt cx="10337869" cy="745202"/>
          </a:xfrm>
        </p:grpSpPr>
        <p:sp>
          <p:nvSpPr>
            <p:cNvPr id="3" name="Google Shape;446;p5">
              <a:extLst>
                <a:ext uri="{FF2B5EF4-FFF2-40B4-BE49-F238E27FC236}">
                  <a16:creationId xmlns:a16="http://schemas.microsoft.com/office/drawing/2014/main" id="{211AD911-B929-3DFC-C45D-31DD708AFF9A}"/>
                </a:ext>
              </a:extLst>
            </p:cNvPr>
            <p:cNvSpPr/>
            <p:nvPr/>
          </p:nvSpPr>
          <p:spPr>
            <a:xfrm>
              <a:off x="2959843" y="9087718"/>
              <a:ext cx="5645400" cy="737100"/>
            </a:xfrm>
            <a:prstGeom prst="roundRect">
              <a:avLst>
                <a:gd name="adj" fmla="val 50000"/>
              </a:avLst>
            </a:prstGeom>
            <a:solidFill>
              <a:srgbClr val="BF4F14"/>
            </a:solidFill>
            <a:ln>
              <a:noFill/>
            </a:ln>
          </p:spPr>
          <p:txBody>
            <a:bodyPr spcFirstLastPara="1" wrap="square" lIns="137150" tIns="137150" rIns="137150" bIns="137150" anchor="ctr" anchorCtr="0">
              <a:noAutofit/>
            </a:bodyPr>
            <a:lstStyle/>
            <a:p>
              <a:pPr marL="0" marR="0" lvl="0" indent="0" algn="ctr" rtl="0">
                <a:lnSpc>
                  <a:spcPct val="100000"/>
                </a:lnSpc>
                <a:spcBef>
                  <a:spcPts val="0"/>
                </a:spcBef>
                <a:spcAft>
                  <a:spcPts val="0"/>
                </a:spcAft>
                <a:buNone/>
              </a:pPr>
              <a:r>
                <a:rPr lang="tr-TR" sz="1600" dirty="0">
                  <a:solidFill>
                    <a:schemeClr val="lt1"/>
                  </a:solidFill>
                  <a:latin typeface="Poppins" panose="00000500000000000000" pitchFamily="2" charset="0"/>
                  <a:cs typeface="Poppins" panose="00000500000000000000" pitchFamily="2" charset="0"/>
                </a:rPr>
                <a:t>3-Power Query</a:t>
              </a:r>
              <a:r>
                <a:rPr lang="en-US" sz="1600" b="0" i="0" u="none" strike="noStrike" cap="none" dirty="0">
                  <a:solidFill>
                    <a:schemeClr val="lt1"/>
                  </a:solidFill>
                  <a:latin typeface="Poppins" panose="00000500000000000000" pitchFamily="2" charset="0"/>
                  <a:cs typeface="Poppins" panose="00000500000000000000" pitchFamily="2" charset="0"/>
                  <a:sym typeface="Arial"/>
                </a:rPr>
                <a:t>.xlsx</a:t>
              </a:r>
              <a:endParaRPr sz="1600" dirty="0">
                <a:latin typeface="Poppins" panose="00000500000000000000" pitchFamily="2" charset="0"/>
                <a:cs typeface="Poppins" panose="00000500000000000000" pitchFamily="2" charset="0"/>
              </a:endParaRPr>
            </a:p>
          </p:txBody>
        </p:sp>
        <p:sp>
          <p:nvSpPr>
            <p:cNvPr id="4" name="Google Shape;447;p5">
              <a:extLst>
                <a:ext uri="{FF2B5EF4-FFF2-40B4-BE49-F238E27FC236}">
                  <a16:creationId xmlns:a16="http://schemas.microsoft.com/office/drawing/2014/main" id="{D3B1C811-C565-3181-48C6-EF4FD7718C1E}"/>
                </a:ext>
              </a:extLst>
            </p:cNvPr>
            <p:cNvSpPr/>
            <p:nvPr/>
          </p:nvSpPr>
          <p:spPr>
            <a:xfrm>
              <a:off x="9262412" y="9087720"/>
              <a:ext cx="4035300" cy="745200"/>
            </a:xfrm>
            <a:prstGeom prst="roundRect">
              <a:avLst>
                <a:gd name="adj" fmla="val 50000"/>
              </a:avLst>
            </a:prstGeom>
            <a:solidFill>
              <a:srgbClr val="0B769F"/>
            </a:solidFill>
            <a:ln>
              <a:noFill/>
            </a:ln>
          </p:spPr>
          <p:txBody>
            <a:bodyPr spcFirstLastPara="1" wrap="square" lIns="137150" tIns="137150" rIns="137150" bIns="137150" anchor="ctr" anchorCtr="0">
              <a:noAutofit/>
            </a:bodyPr>
            <a:lstStyle/>
            <a:p>
              <a:pPr lvl="0" algn="ctr"/>
              <a:r>
                <a:rPr lang="tr-TR" sz="1600" dirty="0">
                  <a:solidFill>
                    <a:schemeClr val="lt1"/>
                  </a:solidFill>
                  <a:latin typeface="Poppins" panose="00000500000000000000" pitchFamily="2" charset="0"/>
                  <a:cs typeface="Poppins" panose="00000500000000000000" pitchFamily="2" charset="0"/>
                </a:rPr>
                <a:t>03_tablo_birlestirme</a:t>
              </a:r>
              <a:endParaRPr sz="1600" dirty="0">
                <a:latin typeface="Poppins" panose="00000500000000000000" pitchFamily="2" charset="0"/>
                <a:cs typeface="Poppins" panose="00000500000000000000" pitchFamily="2" charset="0"/>
              </a:endParaRPr>
            </a:p>
          </p:txBody>
        </p:sp>
        <p:cxnSp>
          <p:nvCxnSpPr>
            <p:cNvPr id="6" name="Google Shape;448;p5">
              <a:extLst>
                <a:ext uri="{FF2B5EF4-FFF2-40B4-BE49-F238E27FC236}">
                  <a16:creationId xmlns:a16="http://schemas.microsoft.com/office/drawing/2014/main" id="{2FB6D39C-2EE4-32CE-21CD-D9129AB299FC}"/>
                </a:ext>
              </a:extLst>
            </p:cNvPr>
            <p:cNvCxnSpPr/>
            <p:nvPr/>
          </p:nvCxnSpPr>
          <p:spPr>
            <a:xfrm>
              <a:off x="8606702" y="9448350"/>
              <a:ext cx="673200" cy="6300"/>
            </a:xfrm>
            <a:prstGeom prst="straightConnector1">
              <a:avLst/>
            </a:prstGeom>
            <a:noFill/>
            <a:ln w="19050" cap="flat" cmpd="sng">
              <a:solidFill>
                <a:schemeClr val="accent1"/>
              </a:solidFill>
              <a:prstDash val="solid"/>
              <a:miter lim="800000"/>
              <a:headEnd type="none" w="sm" len="sm"/>
              <a:tailEnd type="triangle" w="med" len="med"/>
            </a:ln>
          </p:spPr>
        </p:cxnSp>
      </p:grpSp>
      <p:graphicFrame>
        <p:nvGraphicFramePr>
          <p:cNvPr id="5" name="Table 4">
            <a:extLst>
              <a:ext uri="{FF2B5EF4-FFF2-40B4-BE49-F238E27FC236}">
                <a16:creationId xmlns:a16="http://schemas.microsoft.com/office/drawing/2014/main" id="{C452E6B9-2EED-5760-A52F-B27AA5E0EE94}"/>
              </a:ext>
            </a:extLst>
          </p:cNvPr>
          <p:cNvGraphicFramePr>
            <a:graphicFrameLocks noGrp="1"/>
          </p:cNvGraphicFramePr>
          <p:nvPr>
            <p:extLst>
              <p:ext uri="{D42A27DB-BD31-4B8C-83A1-F6EECF244321}">
                <p14:modId xmlns:p14="http://schemas.microsoft.com/office/powerpoint/2010/main" val="3756955403"/>
              </p:ext>
            </p:extLst>
          </p:nvPr>
        </p:nvGraphicFramePr>
        <p:xfrm>
          <a:off x="3910354" y="1351655"/>
          <a:ext cx="3621156" cy="1112520"/>
        </p:xfrm>
        <a:graphic>
          <a:graphicData uri="http://schemas.openxmlformats.org/drawingml/2006/table">
            <a:tbl>
              <a:tblPr firstRow="1" bandRow="1">
                <a:tableStyleId>{5C22544A-7EE6-4342-B048-85BDC9FD1C3A}</a:tableStyleId>
              </a:tblPr>
              <a:tblGrid>
                <a:gridCol w="1810578">
                  <a:extLst>
                    <a:ext uri="{9D8B030D-6E8A-4147-A177-3AD203B41FA5}">
                      <a16:colId xmlns:a16="http://schemas.microsoft.com/office/drawing/2014/main" val="2173809713"/>
                    </a:ext>
                  </a:extLst>
                </a:gridCol>
                <a:gridCol w="1810578">
                  <a:extLst>
                    <a:ext uri="{9D8B030D-6E8A-4147-A177-3AD203B41FA5}">
                      <a16:colId xmlns:a16="http://schemas.microsoft.com/office/drawing/2014/main" val="193669809"/>
                    </a:ext>
                  </a:extLst>
                </a:gridCol>
              </a:tblGrid>
              <a:tr h="370840">
                <a:tc>
                  <a:txBody>
                    <a:bodyPr/>
                    <a:lstStyle/>
                    <a:p>
                      <a:pPr algn="ctr"/>
                      <a:r>
                        <a:rPr lang="tr-TR" sz="1400" b="0" i="0" u="none" strike="noStrike" cap="none" dirty="0">
                          <a:solidFill>
                            <a:schemeClr val="bg1"/>
                          </a:solidFill>
                          <a:effectLst/>
                          <a:latin typeface="Poppins" pitchFamily="2" charset="77"/>
                          <a:ea typeface="+mn-ea"/>
                          <a:cs typeface="Poppins" pitchFamily="2" charset="77"/>
                          <a:sym typeface="Arial"/>
                        </a:rPr>
                        <a:t>id</a:t>
                      </a:r>
                      <a:endParaRPr lang="en-US" sz="1400" b="0" i="0" u="none" strike="noStrike" cap="none" dirty="0">
                        <a:solidFill>
                          <a:schemeClr val="bg1"/>
                        </a:solidFill>
                        <a:effectLst/>
                        <a:latin typeface="Poppins" pitchFamily="2" charset="77"/>
                        <a:ea typeface="+mn-ea"/>
                        <a:cs typeface="Poppins" pitchFamily="2" charset="77"/>
                        <a:sym typeface="Arial"/>
                      </a:endParaRPr>
                    </a:p>
                  </a:txBody>
                  <a:tcPr/>
                </a:tc>
                <a:tc>
                  <a:txBody>
                    <a:bodyPr/>
                    <a:lstStyle/>
                    <a:p>
                      <a:pPr algn="ctr"/>
                      <a:r>
                        <a:rPr lang="tr-TR" sz="1400" b="0" i="0" u="none" strike="noStrike" cap="none" dirty="0">
                          <a:solidFill>
                            <a:schemeClr val="bg1"/>
                          </a:solidFill>
                          <a:effectLst/>
                          <a:latin typeface="Poppins" panose="00000500000000000000" pitchFamily="2" charset="0"/>
                          <a:ea typeface="+mn-ea"/>
                          <a:cs typeface="Poppins" panose="00000500000000000000" pitchFamily="2" charset="0"/>
                          <a:sym typeface="Arial"/>
                        </a:rPr>
                        <a:t>baseline_gelir</a:t>
                      </a:r>
                      <a:endParaRPr lang="en-US" sz="1400" b="0" i="0" u="none" strike="noStrike" cap="none" dirty="0">
                        <a:solidFill>
                          <a:schemeClr val="bg1"/>
                        </a:solidFill>
                        <a:effectLst/>
                        <a:latin typeface="Poppins" panose="00000500000000000000" pitchFamily="2" charset="0"/>
                        <a:ea typeface="+mn-ea"/>
                        <a:cs typeface="Poppins" panose="00000500000000000000" pitchFamily="2" charset="0"/>
                        <a:sym typeface="Arial"/>
                      </a:endParaRPr>
                    </a:p>
                  </a:txBody>
                  <a:tcPr/>
                </a:tc>
                <a:extLst>
                  <a:ext uri="{0D108BD9-81ED-4DB2-BD59-A6C34878D82A}">
                    <a16:rowId xmlns:a16="http://schemas.microsoft.com/office/drawing/2014/main" val="3324248537"/>
                  </a:ext>
                </a:extLst>
              </a:tr>
              <a:tr h="370840">
                <a:tc>
                  <a:txBody>
                    <a:bodyPr/>
                    <a:lstStyle/>
                    <a:p>
                      <a:pPr algn="ctr">
                        <a:buNone/>
                      </a:pPr>
                      <a:r>
                        <a:rPr lang="en-TR" sz="1400" dirty="0">
                          <a:effectLst/>
                          <a:latin typeface="Poppins" pitchFamily="2" charset="77"/>
                          <a:cs typeface="Poppins" pitchFamily="2" charset="77"/>
                        </a:rPr>
                        <a:t>65179021</a:t>
                      </a:r>
                    </a:p>
                  </a:txBody>
                  <a:tcPr marL="47625" marR="47625" marT="0" marB="0" anchor="ctr"/>
                </a:tc>
                <a:tc>
                  <a:txBody>
                    <a:bodyPr/>
                    <a:lstStyle/>
                    <a:p>
                      <a:pPr algn="ctr"/>
                      <a:r>
                        <a:rPr lang="en-TR" sz="1400" dirty="0">
                          <a:latin typeface="Poppins" pitchFamily="2" charset="77"/>
                          <a:cs typeface="Poppins" pitchFamily="2" charset="77"/>
                        </a:rPr>
                        <a:t>1000</a:t>
                      </a:r>
                    </a:p>
                  </a:txBody>
                  <a:tcPr anchor="ctr"/>
                </a:tc>
                <a:extLst>
                  <a:ext uri="{0D108BD9-81ED-4DB2-BD59-A6C34878D82A}">
                    <a16:rowId xmlns:a16="http://schemas.microsoft.com/office/drawing/2014/main" val="3201867218"/>
                  </a:ext>
                </a:extLst>
              </a:tr>
              <a:tr h="370840">
                <a:tc>
                  <a:txBody>
                    <a:bodyPr/>
                    <a:lstStyle/>
                    <a:p>
                      <a:pPr algn="ctr">
                        <a:buNone/>
                      </a:pPr>
                      <a:r>
                        <a:rPr lang="en-TR" sz="1400" dirty="0">
                          <a:effectLst/>
                          <a:latin typeface="Poppins" pitchFamily="2" charset="77"/>
                          <a:cs typeface="Poppins" pitchFamily="2" charset="77"/>
                        </a:rPr>
                        <a:t>66303027</a:t>
                      </a:r>
                    </a:p>
                  </a:txBody>
                  <a:tcPr marL="47625" marR="47625" marT="0" marB="0" anchor="ctr"/>
                </a:tc>
                <a:tc>
                  <a:txBody>
                    <a:bodyPr/>
                    <a:lstStyle/>
                    <a:p>
                      <a:pPr algn="ctr"/>
                      <a:r>
                        <a:rPr lang="en-TR" sz="1400" dirty="0">
                          <a:latin typeface="Poppins" pitchFamily="2" charset="77"/>
                          <a:cs typeface="Poppins" pitchFamily="2" charset="77"/>
                        </a:rPr>
                        <a:t>350</a:t>
                      </a:r>
                    </a:p>
                  </a:txBody>
                  <a:tcPr anchor="ctr"/>
                </a:tc>
                <a:extLst>
                  <a:ext uri="{0D108BD9-81ED-4DB2-BD59-A6C34878D82A}">
                    <a16:rowId xmlns:a16="http://schemas.microsoft.com/office/drawing/2014/main" val="2446745430"/>
                  </a:ext>
                </a:extLst>
              </a:tr>
            </a:tbl>
          </a:graphicData>
        </a:graphic>
      </p:graphicFrame>
      <p:graphicFrame>
        <p:nvGraphicFramePr>
          <p:cNvPr id="7" name="Table 6">
            <a:extLst>
              <a:ext uri="{FF2B5EF4-FFF2-40B4-BE49-F238E27FC236}">
                <a16:creationId xmlns:a16="http://schemas.microsoft.com/office/drawing/2014/main" id="{B64832C6-B57C-B684-80D5-78CB505B827E}"/>
              </a:ext>
            </a:extLst>
          </p:cNvPr>
          <p:cNvGraphicFramePr>
            <a:graphicFrameLocks noGrp="1"/>
          </p:cNvGraphicFramePr>
          <p:nvPr>
            <p:extLst>
              <p:ext uri="{D42A27DB-BD31-4B8C-83A1-F6EECF244321}">
                <p14:modId xmlns:p14="http://schemas.microsoft.com/office/powerpoint/2010/main" val="4004062121"/>
              </p:ext>
            </p:extLst>
          </p:nvPr>
        </p:nvGraphicFramePr>
        <p:xfrm>
          <a:off x="8408824" y="1351655"/>
          <a:ext cx="3621156" cy="1112520"/>
        </p:xfrm>
        <a:graphic>
          <a:graphicData uri="http://schemas.openxmlformats.org/drawingml/2006/table">
            <a:tbl>
              <a:tblPr firstRow="1" bandRow="1">
                <a:tableStyleId>{5C22544A-7EE6-4342-B048-85BDC9FD1C3A}</a:tableStyleId>
              </a:tblPr>
              <a:tblGrid>
                <a:gridCol w="1810578">
                  <a:extLst>
                    <a:ext uri="{9D8B030D-6E8A-4147-A177-3AD203B41FA5}">
                      <a16:colId xmlns:a16="http://schemas.microsoft.com/office/drawing/2014/main" val="2173809713"/>
                    </a:ext>
                  </a:extLst>
                </a:gridCol>
                <a:gridCol w="1810578">
                  <a:extLst>
                    <a:ext uri="{9D8B030D-6E8A-4147-A177-3AD203B41FA5}">
                      <a16:colId xmlns:a16="http://schemas.microsoft.com/office/drawing/2014/main" val="193669809"/>
                    </a:ext>
                  </a:extLst>
                </a:gridCol>
              </a:tblGrid>
              <a:tr h="370840">
                <a:tc>
                  <a:txBody>
                    <a:bodyPr/>
                    <a:lstStyle/>
                    <a:p>
                      <a:pPr algn="ctr"/>
                      <a:r>
                        <a:rPr lang="tr-TR" sz="1400" b="0" i="0" u="none" strike="noStrike" cap="none" dirty="0">
                          <a:solidFill>
                            <a:schemeClr val="bg1"/>
                          </a:solidFill>
                          <a:effectLst/>
                          <a:latin typeface="Poppins" pitchFamily="2" charset="77"/>
                          <a:ea typeface="+mn-ea"/>
                          <a:cs typeface="Poppins" pitchFamily="2" charset="77"/>
                          <a:sym typeface="Arial"/>
                        </a:rPr>
                        <a:t>id</a:t>
                      </a:r>
                      <a:endParaRPr lang="en-US" sz="1400" b="0" i="0" u="none" strike="noStrike" cap="none" dirty="0">
                        <a:solidFill>
                          <a:schemeClr val="bg1"/>
                        </a:solidFill>
                        <a:effectLst/>
                        <a:latin typeface="Poppins" pitchFamily="2" charset="77"/>
                        <a:ea typeface="+mn-ea"/>
                        <a:cs typeface="Poppins" pitchFamily="2" charset="77"/>
                        <a:sym typeface="Arial"/>
                      </a:endParaRPr>
                    </a:p>
                  </a:txBody>
                  <a:tcPr/>
                </a:tc>
                <a:tc>
                  <a:txBody>
                    <a:bodyPr/>
                    <a:lstStyle/>
                    <a:p>
                      <a:pPr algn="ctr"/>
                      <a:r>
                        <a:rPr lang="tr-TR" sz="1400" b="0" i="0" u="none" strike="noStrike" cap="none" dirty="0">
                          <a:solidFill>
                            <a:schemeClr val="bg1"/>
                          </a:solidFill>
                          <a:effectLst/>
                          <a:latin typeface="Poppins" panose="00000500000000000000" pitchFamily="2" charset="0"/>
                          <a:ea typeface="+mn-ea"/>
                          <a:cs typeface="Poppins" panose="00000500000000000000" pitchFamily="2" charset="0"/>
                          <a:sym typeface="Arial"/>
                        </a:rPr>
                        <a:t>takip_gelir</a:t>
                      </a:r>
                      <a:endParaRPr lang="en-US" sz="1400" b="0" i="0" u="none" strike="noStrike" cap="none" dirty="0">
                        <a:solidFill>
                          <a:schemeClr val="bg1"/>
                        </a:solidFill>
                        <a:effectLst/>
                        <a:latin typeface="Poppins" panose="00000500000000000000" pitchFamily="2" charset="0"/>
                        <a:ea typeface="+mn-ea"/>
                        <a:cs typeface="Poppins" panose="00000500000000000000" pitchFamily="2" charset="0"/>
                        <a:sym typeface="Arial"/>
                      </a:endParaRPr>
                    </a:p>
                  </a:txBody>
                  <a:tcPr/>
                </a:tc>
                <a:extLst>
                  <a:ext uri="{0D108BD9-81ED-4DB2-BD59-A6C34878D82A}">
                    <a16:rowId xmlns:a16="http://schemas.microsoft.com/office/drawing/2014/main" val="3324248537"/>
                  </a:ext>
                </a:extLst>
              </a:tr>
              <a:tr h="370840">
                <a:tc>
                  <a:txBody>
                    <a:bodyPr/>
                    <a:lstStyle/>
                    <a:p>
                      <a:pPr algn="ctr">
                        <a:buNone/>
                      </a:pPr>
                      <a:r>
                        <a:rPr lang="en-TR" sz="1400" dirty="0">
                          <a:effectLst/>
                          <a:latin typeface="Poppins" pitchFamily="2" charset="77"/>
                          <a:cs typeface="Poppins" pitchFamily="2" charset="77"/>
                        </a:rPr>
                        <a:t>65179021</a:t>
                      </a:r>
                    </a:p>
                  </a:txBody>
                  <a:tcPr marL="47625" marR="47625" marT="0" marB="0" anchor="ctr"/>
                </a:tc>
                <a:tc>
                  <a:txBody>
                    <a:bodyPr/>
                    <a:lstStyle/>
                    <a:p>
                      <a:pPr algn="ctr"/>
                      <a:r>
                        <a:rPr lang="tr-TR" sz="1400" dirty="0">
                          <a:latin typeface="Poppins" pitchFamily="2" charset="77"/>
                          <a:cs typeface="Poppins" pitchFamily="2" charset="77"/>
                        </a:rPr>
                        <a:t>1200</a:t>
                      </a:r>
                      <a:endParaRPr lang="en-TR" sz="1400" dirty="0">
                        <a:latin typeface="Poppins" pitchFamily="2" charset="77"/>
                        <a:cs typeface="Poppins" pitchFamily="2" charset="77"/>
                      </a:endParaRPr>
                    </a:p>
                  </a:txBody>
                  <a:tcPr anchor="ctr"/>
                </a:tc>
                <a:extLst>
                  <a:ext uri="{0D108BD9-81ED-4DB2-BD59-A6C34878D82A}">
                    <a16:rowId xmlns:a16="http://schemas.microsoft.com/office/drawing/2014/main" val="3201867218"/>
                  </a:ext>
                </a:extLst>
              </a:tr>
              <a:tr h="370840">
                <a:tc>
                  <a:txBody>
                    <a:bodyPr/>
                    <a:lstStyle/>
                    <a:p>
                      <a:pPr algn="ctr">
                        <a:buNone/>
                      </a:pPr>
                      <a:r>
                        <a:rPr lang="en-TR" sz="1400" dirty="0">
                          <a:effectLst/>
                          <a:latin typeface="Poppins" pitchFamily="2" charset="77"/>
                          <a:cs typeface="Poppins" pitchFamily="2" charset="77"/>
                        </a:rPr>
                        <a:t>66303027</a:t>
                      </a:r>
                    </a:p>
                  </a:txBody>
                  <a:tcPr marL="47625" marR="47625" marT="0" marB="0" anchor="ctr"/>
                </a:tc>
                <a:tc>
                  <a:txBody>
                    <a:bodyPr/>
                    <a:lstStyle/>
                    <a:p>
                      <a:pPr algn="ctr"/>
                      <a:r>
                        <a:rPr lang="tr-TR" sz="1400" dirty="0">
                          <a:latin typeface="Poppins" pitchFamily="2" charset="77"/>
                          <a:cs typeface="Poppins" pitchFamily="2" charset="77"/>
                        </a:rPr>
                        <a:t>550</a:t>
                      </a:r>
                      <a:endParaRPr lang="en-TR" sz="1400" dirty="0">
                        <a:latin typeface="Poppins" pitchFamily="2" charset="77"/>
                        <a:cs typeface="Poppins" pitchFamily="2" charset="77"/>
                      </a:endParaRPr>
                    </a:p>
                  </a:txBody>
                  <a:tcPr anchor="ctr"/>
                </a:tc>
                <a:extLst>
                  <a:ext uri="{0D108BD9-81ED-4DB2-BD59-A6C34878D82A}">
                    <a16:rowId xmlns:a16="http://schemas.microsoft.com/office/drawing/2014/main" val="2446745430"/>
                  </a:ext>
                </a:extLst>
              </a:tr>
            </a:tbl>
          </a:graphicData>
        </a:graphic>
      </p:graphicFrame>
      <p:sp>
        <p:nvSpPr>
          <p:cNvPr id="8" name="Arrow: Left 7">
            <a:extLst>
              <a:ext uri="{FF2B5EF4-FFF2-40B4-BE49-F238E27FC236}">
                <a16:creationId xmlns:a16="http://schemas.microsoft.com/office/drawing/2014/main" id="{D5BE1D48-9F4D-9A74-D98F-616364C23A8A}"/>
              </a:ext>
            </a:extLst>
          </p:cNvPr>
          <p:cNvSpPr/>
          <p:nvPr/>
        </p:nvSpPr>
        <p:spPr>
          <a:xfrm>
            <a:off x="7627094" y="1836441"/>
            <a:ext cx="671332" cy="27038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quals 8">
            <a:extLst>
              <a:ext uri="{FF2B5EF4-FFF2-40B4-BE49-F238E27FC236}">
                <a16:creationId xmlns:a16="http://schemas.microsoft.com/office/drawing/2014/main" id="{9E628DBF-EE6F-1C4E-D162-961B44AF6116}"/>
              </a:ext>
            </a:extLst>
          </p:cNvPr>
          <p:cNvSpPr/>
          <p:nvPr/>
        </p:nvSpPr>
        <p:spPr>
          <a:xfrm rot="5400000">
            <a:off x="7567578" y="2949583"/>
            <a:ext cx="790361" cy="506361"/>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10" name="Table 9">
            <a:extLst>
              <a:ext uri="{FF2B5EF4-FFF2-40B4-BE49-F238E27FC236}">
                <a16:creationId xmlns:a16="http://schemas.microsoft.com/office/drawing/2014/main" id="{8AD6375D-1458-1876-5AB6-EC174A787E64}"/>
              </a:ext>
            </a:extLst>
          </p:cNvPr>
          <p:cNvGraphicFramePr>
            <a:graphicFrameLocks noGrp="1"/>
          </p:cNvGraphicFramePr>
          <p:nvPr>
            <p:extLst>
              <p:ext uri="{D42A27DB-BD31-4B8C-83A1-F6EECF244321}">
                <p14:modId xmlns:p14="http://schemas.microsoft.com/office/powerpoint/2010/main" val="3839307175"/>
              </p:ext>
            </p:extLst>
          </p:nvPr>
        </p:nvGraphicFramePr>
        <p:xfrm>
          <a:off x="5834443" y="3955291"/>
          <a:ext cx="4256633" cy="1112520"/>
        </p:xfrm>
        <a:graphic>
          <a:graphicData uri="http://schemas.openxmlformats.org/drawingml/2006/table">
            <a:tbl>
              <a:tblPr firstRow="1" bandRow="1">
                <a:tableStyleId>{5C22544A-7EE6-4342-B048-85BDC9FD1C3A}</a:tableStyleId>
              </a:tblPr>
              <a:tblGrid>
                <a:gridCol w="1378481">
                  <a:extLst>
                    <a:ext uri="{9D8B030D-6E8A-4147-A177-3AD203B41FA5}">
                      <a16:colId xmlns:a16="http://schemas.microsoft.com/office/drawing/2014/main" val="2173809713"/>
                    </a:ext>
                  </a:extLst>
                </a:gridCol>
                <a:gridCol w="1692678">
                  <a:extLst>
                    <a:ext uri="{9D8B030D-6E8A-4147-A177-3AD203B41FA5}">
                      <a16:colId xmlns:a16="http://schemas.microsoft.com/office/drawing/2014/main" val="193669809"/>
                    </a:ext>
                  </a:extLst>
                </a:gridCol>
                <a:gridCol w="1185474">
                  <a:extLst>
                    <a:ext uri="{9D8B030D-6E8A-4147-A177-3AD203B41FA5}">
                      <a16:colId xmlns:a16="http://schemas.microsoft.com/office/drawing/2014/main" val="2899745884"/>
                    </a:ext>
                  </a:extLst>
                </a:gridCol>
              </a:tblGrid>
              <a:tr h="370840">
                <a:tc>
                  <a:txBody>
                    <a:bodyPr/>
                    <a:lstStyle/>
                    <a:p>
                      <a:pPr algn="ctr"/>
                      <a:r>
                        <a:rPr lang="tr-TR" sz="1400" b="0" i="0" u="none" strike="noStrike" cap="none" dirty="0">
                          <a:solidFill>
                            <a:schemeClr val="bg1"/>
                          </a:solidFill>
                          <a:effectLst/>
                          <a:latin typeface="Poppins" pitchFamily="2" charset="77"/>
                          <a:ea typeface="+mn-ea"/>
                          <a:cs typeface="Poppins" pitchFamily="2" charset="77"/>
                          <a:sym typeface="Arial"/>
                        </a:rPr>
                        <a:t>id</a:t>
                      </a:r>
                      <a:endParaRPr lang="en-US" sz="1400" b="0" i="0" u="none" strike="noStrike" cap="none" dirty="0">
                        <a:solidFill>
                          <a:schemeClr val="bg1"/>
                        </a:solidFill>
                        <a:effectLst/>
                        <a:latin typeface="Poppins" pitchFamily="2" charset="77"/>
                        <a:ea typeface="+mn-ea"/>
                        <a:cs typeface="Poppins" pitchFamily="2" charset="77"/>
                        <a:sym typeface="Arial"/>
                      </a:endParaRPr>
                    </a:p>
                  </a:txBody>
                  <a:tcPr/>
                </a:tc>
                <a:tc>
                  <a:txBody>
                    <a:bodyPr/>
                    <a:lstStyle/>
                    <a:p>
                      <a:pPr algn="ctr"/>
                      <a:r>
                        <a:rPr lang="tr-TR" sz="1400" b="0" i="0" u="none" strike="noStrike" cap="none" dirty="0">
                          <a:solidFill>
                            <a:schemeClr val="bg1"/>
                          </a:solidFill>
                          <a:effectLst/>
                          <a:latin typeface="Poppins" panose="00000500000000000000" pitchFamily="2" charset="0"/>
                          <a:ea typeface="+mn-ea"/>
                          <a:cs typeface="Poppins" panose="00000500000000000000" pitchFamily="2" charset="0"/>
                          <a:sym typeface="Arial"/>
                        </a:rPr>
                        <a:t>baseline_gelir</a:t>
                      </a:r>
                      <a:endParaRPr lang="en-US" sz="1400" b="0" i="0" u="none" strike="noStrike" cap="none" dirty="0">
                        <a:solidFill>
                          <a:schemeClr val="bg1"/>
                        </a:solidFill>
                        <a:effectLst/>
                        <a:latin typeface="Poppins" panose="00000500000000000000" pitchFamily="2" charset="0"/>
                        <a:ea typeface="+mn-ea"/>
                        <a:cs typeface="Poppins" panose="00000500000000000000" pitchFamily="2" charset="0"/>
                        <a:sym typeface="Arial"/>
                      </a:endParaRPr>
                    </a:p>
                  </a:txBody>
                  <a:tcPr/>
                </a:tc>
                <a:tc>
                  <a:txBody>
                    <a:bodyPr/>
                    <a:lstStyle/>
                    <a:p>
                      <a:pPr algn="ctr"/>
                      <a:r>
                        <a:rPr lang="tr-TR" sz="1400" b="0" i="0" u="none" strike="noStrike" cap="none" dirty="0">
                          <a:solidFill>
                            <a:schemeClr val="bg1"/>
                          </a:solidFill>
                          <a:effectLst/>
                          <a:latin typeface="Poppins" panose="00000500000000000000" pitchFamily="2" charset="0"/>
                          <a:ea typeface="+mn-ea"/>
                          <a:cs typeface="Poppins" panose="00000500000000000000" pitchFamily="2" charset="0"/>
                          <a:sym typeface="Arial"/>
                        </a:rPr>
                        <a:t>takip_gelir</a:t>
                      </a:r>
                      <a:endParaRPr lang="en-US" sz="1400" b="0" i="0" u="none" strike="noStrike" cap="none" dirty="0">
                        <a:solidFill>
                          <a:schemeClr val="bg1"/>
                        </a:solidFill>
                        <a:effectLst/>
                        <a:latin typeface="Poppins" panose="00000500000000000000" pitchFamily="2" charset="0"/>
                        <a:ea typeface="+mn-ea"/>
                        <a:cs typeface="Poppins" panose="00000500000000000000" pitchFamily="2" charset="0"/>
                        <a:sym typeface="Arial"/>
                      </a:endParaRPr>
                    </a:p>
                  </a:txBody>
                  <a:tcPr/>
                </a:tc>
                <a:extLst>
                  <a:ext uri="{0D108BD9-81ED-4DB2-BD59-A6C34878D82A}">
                    <a16:rowId xmlns:a16="http://schemas.microsoft.com/office/drawing/2014/main" val="3324248537"/>
                  </a:ext>
                </a:extLst>
              </a:tr>
              <a:tr h="370840">
                <a:tc>
                  <a:txBody>
                    <a:bodyPr/>
                    <a:lstStyle/>
                    <a:p>
                      <a:pPr algn="ctr">
                        <a:buNone/>
                      </a:pPr>
                      <a:r>
                        <a:rPr lang="en-TR" sz="1400" dirty="0">
                          <a:effectLst/>
                          <a:latin typeface="Poppins" pitchFamily="2" charset="77"/>
                          <a:cs typeface="Poppins" pitchFamily="2" charset="77"/>
                        </a:rPr>
                        <a:t>65179021</a:t>
                      </a:r>
                    </a:p>
                  </a:txBody>
                  <a:tcPr marL="47625" marR="47625" marT="0" marB="0" anchor="ctr"/>
                </a:tc>
                <a:tc>
                  <a:txBody>
                    <a:bodyPr/>
                    <a:lstStyle/>
                    <a:p>
                      <a:pPr algn="ctr"/>
                      <a:r>
                        <a:rPr lang="en-TR" sz="1400" dirty="0">
                          <a:latin typeface="Poppins" pitchFamily="2" charset="77"/>
                          <a:cs typeface="Poppins" pitchFamily="2" charset="77"/>
                        </a:rPr>
                        <a:t>1000</a:t>
                      </a:r>
                    </a:p>
                  </a:txBody>
                  <a:tcPr anchor="ctr"/>
                </a:tc>
                <a:tc>
                  <a:txBody>
                    <a:bodyPr/>
                    <a:lstStyle/>
                    <a:p>
                      <a:pPr algn="ctr"/>
                      <a:r>
                        <a:rPr lang="tr-TR" sz="1400" dirty="0">
                          <a:latin typeface="Poppins" pitchFamily="2" charset="77"/>
                          <a:cs typeface="Poppins" pitchFamily="2" charset="77"/>
                        </a:rPr>
                        <a:t>1200</a:t>
                      </a:r>
                      <a:endParaRPr lang="en-TR" sz="1400" dirty="0">
                        <a:latin typeface="Poppins" pitchFamily="2" charset="77"/>
                        <a:cs typeface="Poppins" pitchFamily="2" charset="77"/>
                      </a:endParaRPr>
                    </a:p>
                  </a:txBody>
                  <a:tcPr anchor="ctr"/>
                </a:tc>
                <a:extLst>
                  <a:ext uri="{0D108BD9-81ED-4DB2-BD59-A6C34878D82A}">
                    <a16:rowId xmlns:a16="http://schemas.microsoft.com/office/drawing/2014/main" val="3201867218"/>
                  </a:ext>
                </a:extLst>
              </a:tr>
              <a:tr h="370840">
                <a:tc>
                  <a:txBody>
                    <a:bodyPr/>
                    <a:lstStyle/>
                    <a:p>
                      <a:pPr algn="ctr">
                        <a:buNone/>
                      </a:pPr>
                      <a:r>
                        <a:rPr lang="en-TR" sz="1400" dirty="0">
                          <a:effectLst/>
                          <a:latin typeface="Poppins" pitchFamily="2" charset="77"/>
                          <a:cs typeface="Poppins" pitchFamily="2" charset="77"/>
                        </a:rPr>
                        <a:t>66303027</a:t>
                      </a:r>
                    </a:p>
                  </a:txBody>
                  <a:tcPr marL="47625" marR="47625" marT="0" marB="0" anchor="ctr"/>
                </a:tc>
                <a:tc>
                  <a:txBody>
                    <a:bodyPr/>
                    <a:lstStyle/>
                    <a:p>
                      <a:pPr algn="ctr"/>
                      <a:r>
                        <a:rPr lang="en-TR" sz="1400" dirty="0">
                          <a:latin typeface="Poppins" pitchFamily="2" charset="77"/>
                          <a:cs typeface="Poppins" pitchFamily="2" charset="77"/>
                        </a:rPr>
                        <a:t>350</a:t>
                      </a:r>
                    </a:p>
                  </a:txBody>
                  <a:tcPr anchor="ctr"/>
                </a:tc>
                <a:tc>
                  <a:txBody>
                    <a:bodyPr/>
                    <a:lstStyle/>
                    <a:p>
                      <a:pPr algn="ctr"/>
                      <a:r>
                        <a:rPr lang="tr-TR" sz="1400" dirty="0">
                          <a:latin typeface="Poppins" pitchFamily="2" charset="77"/>
                          <a:cs typeface="Poppins" pitchFamily="2" charset="77"/>
                        </a:rPr>
                        <a:t>550</a:t>
                      </a:r>
                      <a:endParaRPr lang="en-TR" sz="1400" dirty="0">
                        <a:latin typeface="Poppins" pitchFamily="2" charset="77"/>
                        <a:cs typeface="Poppins" pitchFamily="2" charset="77"/>
                      </a:endParaRPr>
                    </a:p>
                  </a:txBody>
                  <a:tcPr anchor="ctr"/>
                </a:tc>
                <a:extLst>
                  <a:ext uri="{0D108BD9-81ED-4DB2-BD59-A6C34878D82A}">
                    <a16:rowId xmlns:a16="http://schemas.microsoft.com/office/drawing/2014/main" val="2446745430"/>
                  </a:ext>
                </a:extLst>
              </a:tr>
            </a:tbl>
          </a:graphicData>
        </a:graphic>
      </p:graphicFrame>
    </p:spTree>
    <p:extLst>
      <p:ext uri="{BB962C8B-B14F-4D97-AF65-F5344CB8AC3E}">
        <p14:creationId xmlns:p14="http://schemas.microsoft.com/office/powerpoint/2010/main" val="4106693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C1476D1-ECAD-A0B3-4A05-E8BED34763F2}"/>
            </a:ext>
          </a:extLst>
        </p:cNvPr>
        <p:cNvGrpSpPr/>
        <p:nvPr/>
      </p:nvGrpSpPr>
      <p:grpSpPr>
        <a:xfrm>
          <a:off x="0" y="0"/>
          <a:ext cx="0" cy="0"/>
          <a:chOff x="0" y="0"/>
          <a:chExt cx="0" cy="0"/>
        </a:xfrm>
      </p:grpSpPr>
      <p:sp>
        <p:nvSpPr>
          <p:cNvPr id="412" name="Google Shape;412;p3">
            <a:extLst>
              <a:ext uri="{FF2B5EF4-FFF2-40B4-BE49-F238E27FC236}">
                <a16:creationId xmlns:a16="http://schemas.microsoft.com/office/drawing/2014/main" id="{1E943D10-94CA-09A5-C379-F8881093713D}"/>
              </a:ext>
            </a:extLst>
          </p:cNvPr>
          <p:cNvSpPr/>
          <p:nvPr/>
        </p:nvSpPr>
        <p:spPr>
          <a:xfrm>
            <a:off x="-87086" y="-24001"/>
            <a:ext cx="3867443" cy="6960126"/>
          </a:xfrm>
          <a:prstGeom prst="rect">
            <a:avLst/>
          </a:prstGeom>
          <a:solidFill>
            <a:srgbClr val="1C395C"/>
          </a:solidFill>
          <a:ln>
            <a:noFill/>
          </a:ln>
        </p:spPr>
        <p:txBody>
          <a:bodyPr spcFirstLastPara="1" wrap="square" lIns="60941" tIns="60941" rIns="60941" bIns="60941" anchor="ctr" anchorCtr="0">
            <a:noAutofit/>
          </a:bodyPr>
          <a:lstStyle/>
          <a:p>
            <a:pPr marL="0" marR="0" lvl="0" indent="0" algn="l" defTabSz="609539" rtl="0" eaLnBrk="1" fontAlgn="auto" latinLnBrk="0" hangingPunct="1">
              <a:lnSpc>
                <a:spcPct val="100000"/>
              </a:lnSpc>
              <a:spcBef>
                <a:spcPts val="0"/>
              </a:spcBef>
              <a:spcAft>
                <a:spcPts val="0"/>
              </a:spcAft>
              <a:buClr>
                <a:srgbClr val="000000"/>
              </a:buClr>
              <a:buSzPts val="900"/>
              <a:buFont typeface="Arial"/>
              <a:buNone/>
              <a:tabLst/>
              <a:defRPr/>
            </a:pPr>
            <a:endParaRPr kumimoji="0" sz="600" b="0" i="0" u="none" strike="noStrike" kern="0" cap="none" spc="0" normalizeH="0" baseline="0" noProof="0">
              <a:ln>
                <a:noFill/>
              </a:ln>
              <a:solidFill>
                <a:srgbClr val="FFFFFF"/>
              </a:solidFill>
              <a:effectLst/>
              <a:uLnTx/>
              <a:uFillTx/>
              <a:latin typeface="Arial"/>
              <a:cs typeface="Arial"/>
              <a:sym typeface="Arial"/>
            </a:endParaRPr>
          </a:p>
        </p:txBody>
      </p:sp>
      <p:sp>
        <p:nvSpPr>
          <p:cNvPr id="413" name="Google Shape;413;p3">
            <a:extLst>
              <a:ext uri="{FF2B5EF4-FFF2-40B4-BE49-F238E27FC236}">
                <a16:creationId xmlns:a16="http://schemas.microsoft.com/office/drawing/2014/main" id="{88AB7152-432A-C029-5952-709AEA47D8E1}"/>
              </a:ext>
            </a:extLst>
          </p:cNvPr>
          <p:cNvSpPr txBox="1">
            <a:spLocks noGrp="1"/>
          </p:cNvSpPr>
          <p:nvPr>
            <p:ph type="title"/>
          </p:nvPr>
        </p:nvSpPr>
        <p:spPr>
          <a:xfrm>
            <a:off x="224262" y="2536583"/>
            <a:ext cx="3346190" cy="1784833"/>
          </a:xfrm>
          <a:prstGeom prst="rect">
            <a:avLst/>
          </a:prstGeom>
          <a:noFill/>
          <a:ln>
            <a:noFill/>
          </a:ln>
        </p:spPr>
        <p:txBody>
          <a:bodyPr spcFirstLastPara="1" wrap="square" lIns="121881" tIns="121881" rIns="121881" bIns="121881" anchor="t" anchorCtr="0">
            <a:spAutoFit/>
          </a:bodyPr>
          <a:lstStyle/>
          <a:p>
            <a:pPr>
              <a:lnSpc>
                <a:spcPct val="100000"/>
              </a:lnSpc>
              <a:buClr>
                <a:srgbClr val="000000"/>
              </a:buClr>
            </a:pPr>
            <a:r>
              <a:rPr lang="tr-TR" sz="3333" b="1" dirty="0">
                <a:solidFill>
                  <a:schemeClr val="lt1"/>
                </a:solidFill>
                <a:latin typeface="Poppins"/>
                <a:ea typeface="Poppins"/>
                <a:cs typeface="Poppins"/>
                <a:sym typeface="Poppins"/>
              </a:rPr>
              <a:t>Tablo Birleştirme (Join)</a:t>
            </a:r>
            <a:endParaRPr sz="3333" b="1" dirty="0">
              <a:solidFill>
                <a:schemeClr val="lt1"/>
              </a:solidFill>
              <a:latin typeface="Poppins"/>
              <a:ea typeface="Poppins"/>
              <a:cs typeface="Poppins"/>
              <a:sym typeface="Poppins"/>
            </a:endParaRPr>
          </a:p>
        </p:txBody>
      </p:sp>
      <p:sp>
        <p:nvSpPr>
          <p:cNvPr id="414" name="Google Shape;414;p3">
            <a:extLst>
              <a:ext uri="{FF2B5EF4-FFF2-40B4-BE49-F238E27FC236}">
                <a16:creationId xmlns:a16="http://schemas.microsoft.com/office/drawing/2014/main" id="{A54509A5-1322-AAE5-B481-8384AFD4FF18}"/>
              </a:ext>
            </a:extLst>
          </p:cNvPr>
          <p:cNvSpPr txBox="1">
            <a:spLocks noGrp="1"/>
          </p:cNvSpPr>
          <p:nvPr>
            <p:ph type="sldNum" idx="12"/>
          </p:nvPr>
        </p:nvSpPr>
        <p:spPr>
          <a:xfrm>
            <a:off x="11346601" y="6268552"/>
            <a:ext cx="731487" cy="524719"/>
          </a:xfrm>
          <a:prstGeom prst="rect">
            <a:avLst/>
          </a:prstGeom>
          <a:noFill/>
          <a:ln>
            <a:noFill/>
          </a:ln>
        </p:spPr>
        <p:txBody>
          <a:bodyPr spcFirstLastPara="1" wrap="square" lIns="121881" tIns="121881" rIns="121881" bIns="121881" anchor="ctr" anchorCtr="0">
            <a:normAutofit/>
          </a:bodyPr>
          <a:lstStyle/>
          <a:p>
            <a:pPr marL="0" marR="0" lvl="0" indent="0" algn="r" defTabSz="609539" rtl="0" eaLnBrk="1" fontAlgn="auto" latinLnBrk="0" hangingPunct="1">
              <a:lnSpc>
                <a:spcPct val="100000"/>
              </a:lnSpc>
              <a:spcBef>
                <a:spcPts val="0"/>
              </a:spcBef>
              <a:spcAft>
                <a:spcPts val="0"/>
              </a:spcAft>
              <a:buClr>
                <a:srgbClr val="000000"/>
              </a:buClr>
              <a:buSzPts val="900"/>
              <a:buFont typeface="Arial"/>
              <a:buNone/>
              <a:tabLst/>
              <a:defRPr/>
            </a:pPr>
            <a:fld id="{00000000-1234-1234-1234-123412341234}" type="slidenum">
              <a:rPr kumimoji="0" lang="en-US" sz="600" b="0" i="0" u="none" strike="noStrike" kern="0" cap="none" spc="0" normalizeH="0" baseline="0" noProof="0">
                <a:ln>
                  <a:noFill/>
                </a:ln>
                <a:solidFill>
                  <a:srgbClr val="000000"/>
                </a:solidFill>
                <a:effectLst/>
                <a:uLnTx/>
                <a:uFillTx/>
                <a:latin typeface="Arial"/>
                <a:cs typeface="Arial"/>
                <a:sym typeface="Arial"/>
              </a:rPr>
              <a:pPr marL="0" marR="0" lvl="0" indent="0" algn="r" defTabSz="609539" rtl="0" eaLnBrk="1" fontAlgn="auto" latinLnBrk="0" hangingPunct="1">
                <a:lnSpc>
                  <a:spcPct val="100000"/>
                </a:lnSpc>
                <a:spcBef>
                  <a:spcPts val="0"/>
                </a:spcBef>
                <a:spcAft>
                  <a:spcPts val="0"/>
                </a:spcAft>
                <a:buClr>
                  <a:srgbClr val="000000"/>
                </a:buClr>
                <a:buSzPts val="900"/>
                <a:buFont typeface="Arial"/>
                <a:buNone/>
                <a:tabLst/>
                <a:defRPr/>
              </a:pPr>
              <a:t>7</a:t>
            </a:fld>
            <a:endParaRPr kumimoji="0" sz="600" b="0" i="0" u="none" strike="noStrike" kern="0" cap="none" spc="0" normalizeH="0" baseline="0" noProof="0">
              <a:ln>
                <a:noFill/>
              </a:ln>
              <a:solidFill>
                <a:srgbClr val="000000"/>
              </a:solidFill>
              <a:effectLst/>
              <a:uLnTx/>
              <a:uFillTx/>
              <a:latin typeface="Arial"/>
              <a:cs typeface="Arial"/>
              <a:sym typeface="Arial"/>
            </a:endParaRPr>
          </a:p>
        </p:txBody>
      </p:sp>
      <p:pic>
        <p:nvPicPr>
          <p:cNvPr id="415" name="Google Shape;415;p3">
            <a:extLst>
              <a:ext uri="{FF2B5EF4-FFF2-40B4-BE49-F238E27FC236}">
                <a16:creationId xmlns:a16="http://schemas.microsoft.com/office/drawing/2014/main" id="{195D8EB6-B5E7-3E06-6021-E34CC51A5D0C}"/>
              </a:ext>
            </a:extLst>
          </p:cNvPr>
          <p:cNvPicPr preferRelativeResize="0"/>
          <p:nvPr/>
        </p:nvPicPr>
        <p:blipFill rotWithShape="1">
          <a:blip r:embed="rId3">
            <a:alphaModFix/>
          </a:blip>
          <a:srcRect/>
          <a:stretch/>
        </p:blipFill>
        <p:spPr>
          <a:xfrm>
            <a:off x="8366116" y="175118"/>
            <a:ext cx="3598129" cy="590309"/>
          </a:xfrm>
          <a:prstGeom prst="rect">
            <a:avLst/>
          </a:prstGeom>
          <a:noFill/>
          <a:ln>
            <a:noFill/>
          </a:ln>
        </p:spPr>
      </p:pic>
      <p:pic>
        <p:nvPicPr>
          <p:cNvPr id="12" name="Picture 11">
            <a:extLst>
              <a:ext uri="{FF2B5EF4-FFF2-40B4-BE49-F238E27FC236}">
                <a16:creationId xmlns:a16="http://schemas.microsoft.com/office/drawing/2014/main" id="{C7472535-7919-EAA0-3797-DFEA28FDA2D1}"/>
              </a:ext>
            </a:extLst>
          </p:cNvPr>
          <p:cNvPicPr>
            <a:picLocks noChangeAspect="1"/>
          </p:cNvPicPr>
          <p:nvPr/>
        </p:nvPicPr>
        <p:blipFill>
          <a:blip r:embed="rId4"/>
          <a:stretch>
            <a:fillRect/>
          </a:stretch>
        </p:blipFill>
        <p:spPr>
          <a:xfrm>
            <a:off x="4021772" y="765427"/>
            <a:ext cx="8170228" cy="2610405"/>
          </a:xfrm>
          <a:prstGeom prst="rect">
            <a:avLst/>
          </a:prstGeom>
        </p:spPr>
      </p:pic>
      <p:pic>
        <p:nvPicPr>
          <p:cNvPr id="14" name="Picture 13">
            <a:extLst>
              <a:ext uri="{FF2B5EF4-FFF2-40B4-BE49-F238E27FC236}">
                <a16:creationId xmlns:a16="http://schemas.microsoft.com/office/drawing/2014/main" id="{A77AE043-BD16-0E41-E4D3-95BA6E0A74B2}"/>
              </a:ext>
            </a:extLst>
          </p:cNvPr>
          <p:cNvPicPr>
            <a:picLocks noChangeAspect="1"/>
          </p:cNvPicPr>
          <p:nvPr/>
        </p:nvPicPr>
        <p:blipFill>
          <a:blip r:embed="rId5"/>
          <a:stretch>
            <a:fillRect/>
          </a:stretch>
        </p:blipFill>
        <p:spPr>
          <a:xfrm>
            <a:off x="4091705" y="3074302"/>
            <a:ext cx="7862325" cy="2360925"/>
          </a:xfrm>
          <a:prstGeom prst="rect">
            <a:avLst/>
          </a:prstGeom>
        </p:spPr>
      </p:pic>
      <p:sp>
        <p:nvSpPr>
          <p:cNvPr id="15" name="TextBox 14">
            <a:extLst>
              <a:ext uri="{FF2B5EF4-FFF2-40B4-BE49-F238E27FC236}">
                <a16:creationId xmlns:a16="http://schemas.microsoft.com/office/drawing/2014/main" id="{22A30FE4-2B03-7BF7-3FA5-3787898057A2}"/>
              </a:ext>
            </a:extLst>
          </p:cNvPr>
          <p:cNvSpPr txBox="1"/>
          <p:nvPr/>
        </p:nvSpPr>
        <p:spPr>
          <a:xfrm>
            <a:off x="4267202" y="5630908"/>
            <a:ext cx="4665406" cy="923330"/>
          </a:xfrm>
          <a:prstGeom prst="rect">
            <a:avLst/>
          </a:prstGeom>
          <a:noFill/>
        </p:spPr>
        <p:txBody>
          <a:bodyPr wrap="square" rtlCol="0">
            <a:spAutoFit/>
          </a:bodyPr>
          <a:lstStyle/>
          <a:p>
            <a:r>
              <a:rPr lang="tr-TR" dirty="0"/>
              <a:t>Kaynak: </a:t>
            </a:r>
            <a:r>
              <a:rPr lang="tr-TR" dirty="0">
                <a:hlinkClick r:id="rId6"/>
              </a:rPr>
              <a:t>https://www.atlassian.com/data/sql/sql-join-types-explained-visually</a:t>
            </a:r>
            <a:endParaRPr lang="en-US" dirty="0"/>
          </a:p>
        </p:txBody>
      </p:sp>
    </p:spTree>
    <p:extLst>
      <p:ext uri="{BB962C8B-B14F-4D97-AF65-F5344CB8AC3E}">
        <p14:creationId xmlns:p14="http://schemas.microsoft.com/office/powerpoint/2010/main" val="3531503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5"/>
        <p:cNvGrpSpPr/>
        <p:nvPr/>
      </p:nvGrpSpPr>
      <p:grpSpPr>
        <a:xfrm>
          <a:off x="0" y="0"/>
          <a:ext cx="0" cy="0"/>
          <a:chOff x="0" y="0"/>
          <a:chExt cx="0" cy="0"/>
        </a:xfrm>
      </p:grpSpPr>
      <p:pic>
        <p:nvPicPr>
          <p:cNvPr id="686" name="Google Shape;686;g310fd773917_0_324"/>
          <p:cNvPicPr preferRelativeResize="0"/>
          <p:nvPr/>
        </p:nvPicPr>
        <p:blipFill>
          <a:blip r:embed="rId4">
            <a:alphaModFix amt="75000"/>
          </a:blip>
          <a:stretch>
            <a:fillRect/>
          </a:stretch>
        </p:blipFill>
        <p:spPr>
          <a:xfrm>
            <a:off x="941" y="0"/>
            <a:ext cx="12190119" cy="6856949"/>
          </a:xfrm>
          <a:prstGeom prst="rect">
            <a:avLst/>
          </a:prstGeom>
          <a:noFill/>
          <a:ln>
            <a:noFill/>
          </a:ln>
        </p:spPr>
      </p:pic>
      <p:sp>
        <p:nvSpPr>
          <p:cNvPr id="687" name="Google Shape;687;g310fd773917_0_324"/>
          <p:cNvSpPr txBox="1">
            <a:spLocks noGrp="1"/>
          </p:cNvSpPr>
          <p:nvPr>
            <p:ph type="ctrTitle"/>
          </p:nvPr>
        </p:nvSpPr>
        <p:spPr>
          <a:xfrm>
            <a:off x="416493" y="3936081"/>
            <a:ext cx="11359047" cy="2579602"/>
          </a:xfrm>
          <a:prstGeom prst="rect">
            <a:avLst/>
          </a:prstGeom>
        </p:spPr>
        <p:txBody>
          <a:bodyPr spcFirstLastPara="1" wrap="square" lIns="121881" tIns="121881" rIns="121881" bIns="121881" anchor="b" anchorCtr="0">
            <a:normAutofit/>
          </a:bodyPr>
          <a:lstStyle/>
          <a:p>
            <a:pPr algn="l"/>
            <a:r>
              <a:rPr lang="en-US" sz="6666" dirty="0" err="1"/>
              <a:t>Teşekkürler</a:t>
            </a:r>
            <a:r>
              <a:rPr lang="en-US" sz="6666" dirty="0"/>
              <a:t>!</a:t>
            </a:r>
            <a:endParaRPr sz="6666" dirty="0"/>
          </a:p>
        </p:txBody>
      </p:sp>
      <p:pic>
        <p:nvPicPr>
          <p:cNvPr id="688" name="Google Shape;688;g310fd773917_0_324"/>
          <p:cNvPicPr preferRelativeResize="0"/>
          <p:nvPr/>
        </p:nvPicPr>
        <p:blipFill>
          <a:blip r:embed="rId5">
            <a:alphaModFix/>
          </a:blip>
          <a:stretch>
            <a:fillRect/>
          </a:stretch>
        </p:blipFill>
        <p:spPr>
          <a:xfrm>
            <a:off x="11471170" y="0"/>
            <a:ext cx="719889" cy="719889"/>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mpact Hub">
  <a:themeElements>
    <a:clrScheme name="Simple Light">
      <a:dk1>
        <a:srgbClr val="212020"/>
      </a:dk1>
      <a:lt1>
        <a:srgbClr val="FFFFFF"/>
      </a:lt1>
      <a:dk2>
        <a:srgbClr val="FAF9F6"/>
      </a:dk2>
      <a:lt2>
        <a:srgbClr val="000000"/>
      </a:lt2>
      <a:accent1>
        <a:srgbClr val="F78A3C"/>
      </a:accent1>
      <a:accent2>
        <a:srgbClr val="7EBB55"/>
      </a:accent2>
      <a:accent3>
        <a:srgbClr val="1C395C"/>
      </a:accent3>
      <a:accent4>
        <a:srgbClr val="41BED0"/>
      </a:accent4>
      <a:accent5>
        <a:srgbClr val="FDE2CE"/>
      </a:accent5>
      <a:accent6>
        <a:srgbClr val="DFEED4"/>
      </a:accent6>
      <a:hlink>
        <a:srgbClr val="1C395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TotalTime>
  <Words>299</Words>
  <Application>Microsoft Office PowerPoint</Application>
  <PresentationFormat>Widescreen</PresentationFormat>
  <Paragraphs>79</Paragraphs>
  <Slides>8</Slides>
  <Notes>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vt:i4>
      </vt:variant>
    </vt:vector>
  </HeadingPairs>
  <TitlesOfParts>
    <vt:vector size="17" baseType="lpstr">
      <vt:lpstr>Aptos</vt:lpstr>
      <vt:lpstr>Arial</vt:lpstr>
      <vt:lpstr>Calibri</vt:lpstr>
      <vt:lpstr>Play</vt:lpstr>
      <vt:lpstr>Poppins</vt:lpstr>
      <vt:lpstr>Poppins Medium</vt:lpstr>
      <vt:lpstr>1_office theme</vt:lpstr>
      <vt:lpstr>2_office theme</vt:lpstr>
      <vt:lpstr>Impact Hub</vt:lpstr>
      <vt:lpstr>PowerPoint Presentation</vt:lpstr>
      <vt:lpstr>Power Query, Excel’de veri alma ve dönüştürme aracıdır. Kısaca, farklı kaynaklardan (Excel dosyaları, metin dosyaları, veri tabanları, web siteleri vb.) veri çekip, bu verileri analiz için uygun hâle getirmek (temizlemek, dönüştürmek, birleştirmek) için kullanılır.   Kullanıcılar kod yazmadan, adım adım işlemler uygulayabilir. Bu işlemler kaydedildiği için veri güncellendiğinde aynı adımlar otomatik tekrar edilir. Özellikle büyük ve karmaşık veri üzerinde zaman kazandırır.</vt:lpstr>
      <vt:lpstr>Power Query ile Otomasyon</vt:lpstr>
      <vt:lpstr>Power Query Ne Yapar 1: Veri Manipülasyonu</vt:lpstr>
      <vt:lpstr>Power Query Ne Yapar 2: Farklı Veri Kaynaklarını Satır Bazında Birleştirme</vt:lpstr>
      <vt:lpstr>Power Query Ne Yapar 3: Farklı Veri Tablolarını Kolon Bazında Birleştirme (JOIN)</vt:lpstr>
      <vt:lpstr>Tablo Birleştirme (Join)</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Taha Eren Sarnıç</dc:creator>
  <cp:lastModifiedBy>Taha Eren Sarnıç</cp:lastModifiedBy>
  <cp:revision>4</cp:revision>
  <dcterms:created xsi:type="dcterms:W3CDTF">2025-06-19T15:44:16Z</dcterms:created>
  <dcterms:modified xsi:type="dcterms:W3CDTF">2025-06-19T16:39:29Z</dcterms:modified>
</cp:coreProperties>
</file>